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007577356" r:id="rId3"/>
    <p:sldId id="2007577352" r:id="rId4"/>
    <p:sldId id="300" r:id="rId5"/>
    <p:sldId id="2007577351" r:id="rId6"/>
    <p:sldId id="2007577353" r:id="rId7"/>
    <p:sldId id="13026" r:id="rId8"/>
    <p:sldId id="11088140" r:id="rId9"/>
    <p:sldId id="2007577354" r:id="rId10"/>
    <p:sldId id="11088141" r:id="rId11"/>
    <p:sldId id="2007577355" r:id="rId12"/>
    <p:sldId id="261" r:id="rId13"/>
    <p:sldId id="11088143" r:id="rId14"/>
    <p:sldId id="2007577357" r:id="rId15"/>
    <p:sldId id="200757735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FD6"/>
    <a:srgbClr val="C1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72" autoAdjust="0"/>
    <p:restoredTop sz="94660"/>
  </p:normalViewPr>
  <p:slideViewPr>
    <p:cSldViewPr snapToGrid="0" showGuides="1">
      <p:cViewPr varScale="1">
        <p:scale>
          <a:sx n="83" d="100"/>
          <a:sy n="83" d="100"/>
        </p:scale>
        <p:origin x="438"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853245545567602"/>
          <c:y val="0.13582762736930701"/>
          <c:w val="0.77456295958800003"/>
          <c:h val="0.69430989913579899"/>
        </c:manualLayout>
      </c:layout>
      <c:barChart>
        <c:barDir val="bar"/>
        <c:grouping val="stacked"/>
        <c:varyColors val="0"/>
        <c:ser>
          <c:idx val="0"/>
          <c:order val="0"/>
          <c:tx>
            <c:strRef>
              <c:f>Sheet1!$B$1</c:f>
              <c:strCache>
                <c:ptCount val="1"/>
                <c:pt idx="0">
                  <c:v>Series 1</c:v>
                </c:pt>
              </c:strCache>
            </c:strRef>
          </c:tx>
          <c:spPr>
            <a:solidFill>
              <a:srgbClr val="C1DCFA"/>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BF1-410A-8940-3E6EA93F24DC}"/>
            </c:ext>
          </c:extLst>
        </c:ser>
        <c:ser>
          <c:idx val="1"/>
          <c:order val="1"/>
          <c:tx>
            <c:strRef>
              <c:f>Sheet1!$C$1</c:f>
              <c:strCache>
                <c:ptCount val="1"/>
                <c:pt idx="0">
                  <c:v>Series 2</c:v>
                </c:pt>
              </c:strCache>
            </c:strRef>
          </c:tx>
          <c:spPr>
            <a:solidFill>
              <a:srgbClr val="FBCFD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BF1-410A-8940-3E6EA93F24DC}"/>
            </c:ext>
          </c:extLst>
        </c:ser>
        <c:ser>
          <c:idx val="2"/>
          <c:order val="2"/>
          <c:tx>
            <c:strRef>
              <c:f>Sheet1!$D$1</c:f>
              <c:strCache>
                <c:ptCount val="1"/>
                <c:pt idx="0">
                  <c:v>Series 3</c:v>
                </c:pt>
              </c:strCache>
            </c:strRef>
          </c:tx>
          <c:spPr>
            <a:solidFill>
              <a:schemeClr val="bg1">
                <a:lumMod val="75000"/>
              </a:schemeClr>
            </a:solidFill>
            <a:ln w="25400">
              <a:noFill/>
              <a:headEnd w="lg" len="lg"/>
              <a:tailEnd w="lg" len="lg"/>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BF1-410A-8940-3E6EA93F24DC}"/>
            </c:ext>
          </c:extLst>
        </c:ser>
        <c:dLbls>
          <c:showLegendKey val="0"/>
          <c:showVal val="0"/>
          <c:showCatName val="0"/>
          <c:showSerName val="0"/>
          <c:showPercent val="0"/>
          <c:showBubbleSize val="0"/>
        </c:dLbls>
        <c:gapWidth val="150"/>
        <c:overlap val="100"/>
        <c:axId val="771207200"/>
        <c:axId val="771231952"/>
      </c:barChart>
      <c:catAx>
        <c:axId val="7712072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crossAx val="771231952"/>
        <c:crosses val="autoZero"/>
        <c:auto val="1"/>
        <c:lblAlgn val="ctr"/>
        <c:lblOffset val="100"/>
        <c:noMultiLvlLbl val="0"/>
      </c:catAx>
      <c:valAx>
        <c:axId val="7712319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crossAx val="771207200"/>
        <c:crosses val="autoZero"/>
        <c:crossBetween val="between"/>
      </c:valAx>
      <c:spPr>
        <a:noFill/>
        <a:ln>
          <a:noFill/>
        </a:ln>
        <a:effectLst/>
      </c:spPr>
    </c:plotArea>
    <c:legend>
      <c:legendPos val="b"/>
      <c:layout>
        <c:manualLayout>
          <c:xMode val="edge"/>
          <c:yMode val="edge"/>
          <c:x val="0.27342697195696258"/>
          <c:y val="2.6268943140901356E-2"/>
          <c:w val="0.42031404802279798"/>
          <c:h val="6.0745261741779799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sz="1100">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4F282-F42A-48AA-8E6B-7EB23FFB93AF}" type="datetimeFigureOut">
              <a:rPr lang="zh-CN" altLang="en-US" smtClean="0"/>
              <a:t>2019/7/16 Tuesday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027E8-A2B5-44B1-ACF8-8858960A1986}" type="slidenum">
              <a:rPr lang="zh-CN" altLang="en-US" smtClean="0"/>
              <a:t>‹#›</a:t>
            </a:fld>
            <a:endParaRPr lang="zh-CN" altLang="en-US"/>
          </a:p>
        </p:txBody>
      </p:sp>
    </p:spTree>
    <p:extLst>
      <p:ext uri="{BB962C8B-B14F-4D97-AF65-F5344CB8AC3E}">
        <p14:creationId xmlns:p14="http://schemas.microsoft.com/office/powerpoint/2010/main" val="268625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137E70-3800-4F68-B166-ECFAFC9974B1}" type="slidenum">
              <a:rPr lang="zh-CN" altLang="en-US" smtClean="0"/>
              <a:t>4</a:t>
            </a:fld>
            <a:endParaRPr lang="zh-CN" altLang="en-US"/>
          </a:p>
        </p:txBody>
      </p:sp>
    </p:spTree>
    <p:extLst>
      <p:ext uri="{BB962C8B-B14F-4D97-AF65-F5344CB8AC3E}">
        <p14:creationId xmlns:p14="http://schemas.microsoft.com/office/powerpoint/2010/main" val="2421176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0027E8-A2B5-44B1-ACF8-8858960A1986}" type="slidenum">
              <a:rPr lang="zh-CN" altLang="en-US" smtClean="0"/>
              <a:t>13</a:t>
            </a:fld>
            <a:endParaRPr lang="zh-CN" altLang="en-US"/>
          </a:p>
        </p:txBody>
      </p:sp>
    </p:spTree>
    <p:extLst>
      <p:ext uri="{BB962C8B-B14F-4D97-AF65-F5344CB8AC3E}">
        <p14:creationId xmlns:p14="http://schemas.microsoft.com/office/powerpoint/2010/main" val="100125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23D5E7-F85C-4DFB-B25E-A766CCA1B1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FB1E69F-F0C4-4FB5-8EDE-BECB2A1931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E3A3EFA-BB75-46DC-B5FA-A4E73A4FEB59}"/>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5" name="页脚占位符 4">
            <a:extLst>
              <a:ext uri="{FF2B5EF4-FFF2-40B4-BE49-F238E27FC236}">
                <a16:creationId xmlns:a16="http://schemas.microsoft.com/office/drawing/2014/main" id="{AA026342-ADC2-4F3B-9B57-910E1ED827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8E8564-291B-4B32-94DF-6A1896FA8E9C}"/>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206593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597AD-8AB9-4066-8CB5-6D6A7751C7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A04516C-0F4E-436E-B985-90A8EC84B72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E6A1F9-3D96-4E9B-90E0-3035C3CDF027}"/>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5" name="页脚占位符 4">
            <a:extLst>
              <a:ext uri="{FF2B5EF4-FFF2-40B4-BE49-F238E27FC236}">
                <a16:creationId xmlns:a16="http://schemas.microsoft.com/office/drawing/2014/main" id="{C4384BEC-639D-4715-98F1-631E3246FC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D55F34-10C9-480E-BCA1-644D26FCAB65}"/>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20278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BA28C29-3ACD-4892-94B9-E0DC238B90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1A7325-2F1D-4CFE-A4A5-EC3B86A9142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BF5B6E-E08E-4700-9DED-DCFC29F81458}"/>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5" name="页脚占位符 4">
            <a:extLst>
              <a:ext uri="{FF2B5EF4-FFF2-40B4-BE49-F238E27FC236}">
                <a16:creationId xmlns:a16="http://schemas.microsoft.com/office/drawing/2014/main" id="{8B6284C4-B1D9-41CA-BD02-978943428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AFB1A5-2ECF-4564-81C2-ABE58F82BF73}"/>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377806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49DD6-B838-498E-B1F8-872BAE4D26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C0C359-29C6-42F3-82AA-5E753361DB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4A4721-C080-4FC3-A8E6-6A6C44565B36}"/>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5" name="页脚占位符 4">
            <a:extLst>
              <a:ext uri="{FF2B5EF4-FFF2-40B4-BE49-F238E27FC236}">
                <a16:creationId xmlns:a16="http://schemas.microsoft.com/office/drawing/2014/main" id="{7A02E309-9605-4695-BD46-1D0EF57260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2929E8-E742-4EB3-A606-68564F8C07D4}"/>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630246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B856-43A9-4562-8EAB-A10FF8B637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1FAB04-9BC9-4BAF-95EF-E4BE25D53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D923617-1E7B-48FB-96F1-E1DE39934D57}"/>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5" name="页脚占位符 4">
            <a:extLst>
              <a:ext uri="{FF2B5EF4-FFF2-40B4-BE49-F238E27FC236}">
                <a16:creationId xmlns:a16="http://schemas.microsoft.com/office/drawing/2014/main" id="{7641A845-0A16-42DB-A76E-0D44724C0C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E6F863-BAE9-44EF-A605-53585B32ED09}"/>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1670830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A4F92-F972-47DE-AECD-57EB542C0E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27EE9D-D9F6-4E10-8DBD-03C2D46C1FC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D3E170-7EBE-4156-B285-4B23B19446D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E0FABA-82E7-452A-84EF-1FF6C62E1D21}"/>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6" name="页脚占位符 5">
            <a:extLst>
              <a:ext uri="{FF2B5EF4-FFF2-40B4-BE49-F238E27FC236}">
                <a16:creationId xmlns:a16="http://schemas.microsoft.com/office/drawing/2014/main" id="{B7D1C489-8B66-4F56-AD32-366375FD89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0EEAC9-7008-45A8-9733-09A86ECF5E78}"/>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50774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54CAD-08B9-4BF7-83BC-2C5B3FFF99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28B50E-0C0F-4163-8D24-E8F06A8DC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A921098-9987-4033-B77C-98E977A919C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1032CE-711A-4034-A989-072B569358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D1E3CC1-6D5C-4DD2-AD68-4E0281544B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2461EC8-F786-4B3D-8877-6395B1A6C1DA}"/>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8" name="页脚占位符 7">
            <a:extLst>
              <a:ext uri="{FF2B5EF4-FFF2-40B4-BE49-F238E27FC236}">
                <a16:creationId xmlns:a16="http://schemas.microsoft.com/office/drawing/2014/main" id="{14A060B3-FA8D-4B89-984C-8BE04BEC877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E1676A9-8301-4481-9DBB-C6CD98F1EFD8}"/>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3883608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2B553-4223-43B5-BA94-937926C4B3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D7973E1-791F-4AD6-80C4-9EC53DD59DB0}"/>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4" name="页脚占位符 3">
            <a:extLst>
              <a:ext uri="{FF2B5EF4-FFF2-40B4-BE49-F238E27FC236}">
                <a16:creationId xmlns:a16="http://schemas.microsoft.com/office/drawing/2014/main" id="{2A45CFF8-4608-469E-95B3-6E1F754B4A5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F37B06E-2E7D-4399-AF9F-39A53194B11E}"/>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3653331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C4BA4E7-B927-4342-96EB-81B41FCFB132}"/>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3" name="页脚占位符 2">
            <a:extLst>
              <a:ext uri="{FF2B5EF4-FFF2-40B4-BE49-F238E27FC236}">
                <a16:creationId xmlns:a16="http://schemas.microsoft.com/office/drawing/2014/main" id="{157D9987-EFC3-40C2-BC90-B6AB9FFCF90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BB5D446-93D0-4544-B93C-B16374DE6AEC}"/>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300670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0FE6C-CFC0-47FE-86B5-99C7469A3F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2753F4-FDA8-46FE-9698-6EFFCE98B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7867254-FE0A-4AB3-B4DC-18762B91D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135F5EF-DE0E-4BFB-A4C0-D675811A5335}"/>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6" name="页脚占位符 5">
            <a:extLst>
              <a:ext uri="{FF2B5EF4-FFF2-40B4-BE49-F238E27FC236}">
                <a16:creationId xmlns:a16="http://schemas.microsoft.com/office/drawing/2014/main" id="{299B4E26-703F-4E79-A061-0EBFB13D1A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652B6A-9B1E-4E58-837D-6DCE9870F4D7}"/>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715468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BBBFE6-CD59-44F8-B03C-7B4B9AF7EA4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C8FF43-78FD-4D93-971F-BE1E2CAED2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F47221A-99D1-4491-99C6-F66A6746F4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30365C-0591-488D-86FA-BE87839798B2}"/>
              </a:ext>
            </a:extLst>
          </p:cNvPr>
          <p:cNvSpPr>
            <a:spLocks noGrp="1"/>
          </p:cNvSpPr>
          <p:nvPr>
            <p:ph type="dt" sz="half" idx="10"/>
          </p:nvPr>
        </p:nvSpPr>
        <p:spPr/>
        <p:txBody>
          <a:bodyPr/>
          <a:lstStyle/>
          <a:p>
            <a:fld id="{F7D6DC39-CD78-4B58-B0E0-FF32B339D36D}" type="datetimeFigureOut">
              <a:rPr lang="zh-CN" altLang="en-US" smtClean="0"/>
              <a:t>2019/7/16 Tuesday</a:t>
            </a:fld>
            <a:endParaRPr lang="zh-CN" altLang="en-US"/>
          </a:p>
        </p:txBody>
      </p:sp>
      <p:sp>
        <p:nvSpPr>
          <p:cNvPr id="6" name="页脚占位符 5">
            <a:extLst>
              <a:ext uri="{FF2B5EF4-FFF2-40B4-BE49-F238E27FC236}">
                <a16:creationId xmlns:a16="http://schemas.microsoft.com/office/drawing/2014/main" id="{71A29DF6-95A4-4CBE-A3FB-34E4C6F3B7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32B575-34C1-48C4-8E4A-EBFF8ED20C95}"/>
              </a:ext>
            </a:extLst>
          </p:cNvPr>
          <p:cNvSpPr>
            <a:spLocks noGrp="1"/>
          </p:cNvSpPr>
          <p:nvPr>
            <p:ph type="sldNum" sz="quarter" idx="12"/>
          </p:nvPr>
        </p:nvSpPr>
        <p:spPr/>
        <p:txBody>
          <a:bodyPr/>
          <a:lstStyle/>
          <a:p>
            <a:fld id="{E533B20C-6779-4248-BC23-3FFA9F0AF0E9}" type="slidenum">
              <a:rPr lang="zh-CN" altLang="en-US" smtClean="0"/>
              <a:t>‹#›</a:t>
            </a:fld>
            <a:endParaRPr lang="zh-CN" altLang="en-US"/>
          </a:p>
        </p:txBody>
      </p:sp>
    </p:spTree>
    <p:extLst>
      <p:ext uri="{BB962C8B-B14F-4D97-AF65-F5344CB8AC3E}">
        <p14:creationId xmlns:p14="http://schemas.microsoft.com/office/powerpoint/2010/main" val="143792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DC39673-A8EC-400D-91D9-BC71327B7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E86A78D-345B-48BF-A95B-25F9B168F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E11B49-7E26-41E0-840B-13E653EBC4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6DC39-CD78-4B58-B0E0-FF32B339D36D}" type="datetimeFigureOut">
              <a:rPr lang="zh-CN" altLang="en-US" smtClean="0"/>
              <a:t>2019/7/16 Tuesday</a:t>
            </a:fld>
            <a:endParaRPr lang="zh-CN" altLang="en-US"/>
          </a:p>
        </p:txBody>
      </p:sp>
      <p:sp>
        <p:nvSpPr>
          <p:cNvPr id="5" name="页脚占位符 4">
            <a:extLst>
              <a:ext uri="{FF2B5EF4-FFF2-40B4-BE49-F238E27FC236}">
                <a16:creationId xmlns:a16="http://schemas.microsoft.com/office/drawing/2014/main" id="{61AC36D7-13F5-4AC4-A919-AA4954F41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822D4C-8426-4447-B8AB-37D9C02A06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3B20C-6779-4248-BC23-3FFA9F0AF0E9}" type="slidenum">
              <a:rPr lang="zh-CN" altLang="en-US" smtClean="0"/>
              <a:t>‹#›</a:t>
            </a:fld>
            <a:endParaRPr lang="zh-CN" altLang="en-US"/>
          </a:p>
        </p:txBody>
      </p:sp>
      <p:grpSp>
        <p:nvGrpSpPr>
          <p:cNvPr id="7" name="组合 6">
            <a:extLst>
              <a:ext uri="{FF2B5EF4-FFF2-40B4-BE49-F238E27FC236}">
                <a16:creationId xmlns:a16="http://schemas.microsoft.com/office/drawing/2014/main" id="{160FC6BF-A313-4A3E-AF86-981F833DDD43}"/>
              </a:ext>
            </a:extLst>
          </p:cNvPr>
          <p:cNvGrpSpPr/>
          <p:nvPr userDrawn="1"/>
        </p:nvGrpSpPr>
        <p:grpSpPr>
          <a:xfrm>
            <a:off x="0" y="0"/>
            <a:ext cx="12192000" cy="6858000"/>
            <a:chOff x="0" y="0"/>
            <a:chExt cx="12192000" cy="6858000"/>
          </a:xfrm>
        </p:grpSpPr>
        <p:pic>
          <p:nvPicPr>
            <p:cNvPr id="8" name="图片 7">
              <a:extLst>
                <a:ext uri="{FF2B5EF4-FFF2-40B4-BE49-F238E27FC236}">
                  <a16:creationId xmlns:a16="http://schemas.microsoft.com/office/drawing/2014/main" id="{93AA26C3-5609-4B86-B329-F9A379FA95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1C467518-EC6C-431B-8903-666A0FAF9FEF}"/>
                </a:ext>
              </a:extLst>
            </p:cNvPr>
            <p:cNvSpPr/>
            <p:nvPr/>
          </p:nvSpPr>
          <p:spPr>
            <a:xfrm>
              <a:off x="242888" y="216459"/>
              <a:ext cx="11706225" cy="642508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061000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191A2A-2C22-4A10-9588-2CEA63545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组合 5">
            <a:extLst>
              <a:ext uri="{FF2B5EF4-FFF2-40B4-BE49-F238E27FC236}">
                <a16:creationId xmlns:a16="http://schemas.microsoft.com/office/drawing/2014/main" id="{DC2B4D1B-A3DA-46A6-AFAE-4D43A296B905}"/>
              </a:ext>
            </a:extLst>
          </p:cNvPr>
          <p:cNvGrpSpPr/>
          <p:nvPr/>
        </p:nvGrpSpPr>
        <p:grpSpPr>
          <a:xfrm>
            <a:off x="2800349" y="1586729"/>
            <a:ext cx="6591301" cy="3684542"/>
            <a:chOff x="3919916" y="1511935"/>
            <a:chExt cx="4344655" cy="3849370"/>
          </a:xfrm>
        </p:grpSpPr>
        <p:sp>
          <p:nvSpPr>
            <p:cNvPr id="7" name="矩形 6">
              <a:extLst>
                <a:ext uri="{FF2B5EF4-FFF2-40B4-BE49-F238E27FC236}">
                  <a16:creationId xmlns:a16="http://schemas.microsoft.com/office/drawing/2014/main" id="{C95DF72D-C5EA-4C45-8125-ACA106A9C49D}"/>
                </a:ext>
              </a:extLst>
            </p:cNvPr>
            <p:cNvSpPr/>
            <p:nvPr/>
          </p:nvSpPr>
          <p:spPr>
            <a:xfrm>
              <a:off x="3919916" y="1511935"/>
              <a:ext cx="4344655" cy="38493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A341CB4B-6B85-49B1-B749-26C2EBBAEDE6}"/>
                </a:ext>
              </a:extLst>
            </p:cNvPr>
            <p:cNvSpPr/>
            <p:nvPr/>
          </p:nvSpPr>
          <p:spPr>
            <a:xfrm>
              <a:off x="4044315" y="1685925"/>
              <a:ext cx="4102735" cy="34893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id="{00D75BCC-B05C-48A9-968D-D11F01EA208D}"/>
                </a:ext>
              </a:extLst>
            </p:cNvPr>
            <p:cNvCxnSpPr/>
            <p:nvPr/>
          </p:nvCxnSpPr>
          <p:spPr>
            <a:xfrm>
              <a:off x="6562030" y="1670110"/>
              <a:ext cx="3175" cy="3486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7ED7569-6F17-44E4-BC95-07D9B5C1182C}"/>
                </a:ext>
              </a:extLst>
            </p:cNvPr>
            <p:cNvSpPr txBox="1"/>
            <p:nvPr/>
          </p:nvSpPr>
          <p:spPr>
            <a:xfrm>
              <a:off x="6955912" y="2120582"/>
              <a:ext cx="933206" cy="2616836"/>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dirty="0">
                  <a:ln>
                    <a:noFill/>
                  </a:ln>
                  <a:solidFill>
                    <a:prstClr val="black"/>
                  </a:solidFill>
                  <a:effectLst/>
                  <a:uLnTx/>
                  <a:uFillTx/>
                  <a:latin typeface="文悦古体仿宋 (非商业用途)" pitchFamily="50" charset="-122"/>
                  <a:ea typeface="文悦古体仿宋 (非商业用途)" pitchFamily="50" charset="-122"/>
                </a:rPr>
                <a:t>简约</a:t>
              </a:r>
            </a:p>
          </p:txBody>
        </p:sp>
      </p:grpSp>
      <p:grpSp>
        <p:nvGrpSpPr>
          <p:cNvPr id="11" name="组合 10">
            <a:extLst>
              <a:ext uri="{FF2B5EF4-FFF2-40B4-BE49-F238E27FC236}">
                <a16:creationId xmlns:a16="http://schemas.microsoft.com/office/drawing/2014/main" id="{B846BEEA-9DAA-4835-8E42-2A808ED0775C}"/>
              </a:ext>
            </a:extLst>
          </p:cNvPr>
          <p:cNvGrpSpPr/>
          <p:nvPr/>
        </p:nvGrpSpPr>
        <p:grpSpPr>
          <a:xfrm>
            <a:off x="3706970" y="2231170"/>
            <a:ext cx="2612325" cy="2395662"/>
            <a:chOff x="3938477" y="2495551"/>
            <a:chExt cx="2612325" cy="2316594"/>
          </a:xfrm>
        </p:grpSpPr>
        <p:sp>
          <p:nvSpPr>
            <p:cNvPr id="12" name="矩形 11">
              <a:extLst>
                <a:ext uri="{FF2B5EF4-FFF2-40B4-BE49-F238E27FC236}">
                  <a16:creationId xmlns:a16="http://schemas.microsoft.com/office/drawing/2014/main" id="{231866A1-9157-4EEC-8800-3582469942E5}"/>
                </a:ext>
              </a:extLst>
            </p:cNvPr>
            <p:cNvSpPr/>
            <p:nvPr/>
          </p:nvSpPr>
          <p:spPr>
            <a:xfrm>
              <a:off x="3996257" y="2520950"/>
              <a:ext cx="2554545" cy="2265795"/>
            </a:xfrm>
            <a:prstGeom prst="rect">
              <a:avLst/>
            </a:prstGeom>
          </p:spPr>
          <p:txBody>
            <a:bodyPr vert="eaVert" wrap="square">
              <a:spAutoFit/>
            </a:bodyPr>
            <a:lstStyle/>
            <a:p>
              <a:pPr>
                <a:lnSpc>
                  <a:spcPct val="400000"/>
                </a:lnSpc>
              </a:pPr>
              <a:r>
                <a:rPr lang="zh-CN" altLang="en-US" sz="800" dirty="0">
                  <a:solidFill>
                    <a:schemeClr val="tx1">
                      <a:lumMod val="75000"/>
                      <a:lumOff val="25000"/>
                    </a:schemeClr>
                  </a:solidFill>
                  <a:latin typeface="+mn-ea"/>
                  <a:sym typeface="Arial" pitchFamily="34" charset="0"/>
                </a:rPr>
                <a:t>点击添加文本信息点击添加文本信息点击添加文本信息</a:t>
              </a:r>
              <a:r>
                <a:rPr lang="zh-CN" altLang="en-US" sz="800" dirty="0">
                  <a:solidFill>
                    <a:schemeClr val="tx1">
                      <a:lumMod val="85000"/>
                      <a:lumOff val="15000"/>
                    </a:schemeClr>
                  </a:solidFill>
                  <a:latin typeface="+mn-ea"/>
                  <a:cs typeface="Open Sans Light" pitchFamily="34" charset="0"/>
                </a:rPr>
                <a:t>点击添加文本信息点击添加文本信息点击添加文本信息点击添加文本信息点击添加文本信息点击添加文本信息点击添加文本信息点击添加文本信息点击添加文本信息</a:t>
              </a:r>
              <a:endParaRPr kumimoji="1" lang="zh-CN" altLang="en-US" sz="800" dirty="0">
                <a:solidFill>
                  <a:schemeClr val="tx1">
                    <a:lumMod val="75000"/>
                    <a:lumOff val="25000"/>
                  </a:schemeClr>
                </a:solidFill>
                <a:latin typeface="+mn-ea"/>
              </a:endParaRPr>
            </a:p>
          </p:txBody>
        </p:sp>
        <p:cxnSp>
          <p:nvCxnSpPr>
            <p:cNvPr id="13" name="直接连接符 12">
              <a:extLst>
                <a:ext uri="{FF2B5EF4-FFF2-40B4-BE49-F238E27FC236}">
                  <a16:creationId xmlns:a16="http://schemas.microsoft.com/office/drawing/2014/main" id="{695A7022-D3FC-46DB-8555-864476466D7A}"/>
                </a:ext>
              </a:extLst>
            </p:cNvPr>
            <p:cNvCxnSpPr>
              <a:cxnSpLocks/>
            </p:cNvCxnSpPr>
            <p:nvPr/>
          </p:nvCxnSpPr>
          <p:spPr>
            <a:xfrm>
              <a:off x="5915442"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B6D853B-E23D-447D-A453-AC1E2BC09217}"/>
                </a:ext>
              </a:extLst>
            </p:cNvPr>
            <p:cNvCxnSpPr>
              <a:cxnSpLocks/>
            </p:cNvCxnSpPr>
            <p:nvPr/>
          </p:nvCxnSpPr>
          <p:spPr>
            <a:xfrm>
              <a:off x="5421203"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F3529DF-986A-49BE-83C5-EBF92120084F}"/>
                </a:ext>
              </a:extLst>
            </p:cNvPr>
            <p:cNvCxnSpPr>
              <a:cxnSpLocks/>
            </p:cNvCxnSpPr>
            <p:nvPr/>
          </p:nvCxnSpPr>
          <p:spPr>
            <a:xfrm>
              <a:off x="4926961"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5307C4A-8127-4B3F-A094-5123370B6150}"/>
                </a:ext>
              </a:extLst>
            </p:cNvPr>
            <p:cNvCxnSpPr>
              <a:cxnSpLocks/>
            </p:cNvCxnSpPr>
            <p:nvPr/>
          </p:nvCxnSpPr>
          <p:spPr>
            <a:xfrm>
              <a:off x="4432719"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94E3134-CE7C-47E5-8AAF-BF2AD2ED8D9C}"/>
                </a:ext>
              </a:extLst>
            </p:cNvPr>
            <p:cNvCxnSpPr>
              <a:cxnSpLocks/>
            </p:cNvCxnSpPr>
            <p:nvPr/>
          </p:nvCxnSpPr>
          <p:spPr>
            <a:xfrm>
              <a:off x="3938477"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1048E7F7-9EC1-408A-BB70-8379EEF9A405}"/>
              </a:ext>
            </a:extLst>
          </p:cNvPr>
          <p:cNvSpPr/>
          <p:nvPr/>
        </p:nvSpPr>
        <p:spPr>
          <a:xfrm>
            <a:off x="7030259" y="2347741"/>
            <a:ext cx="400110" cy="2279091"/>
          </a:xfrm>
          <a:prstGeom prst="rect">
            <a:avLst/>
          </a:prstGeom>
        </p:spPr>
        <p:txBody>
          <a:bodyPr vert="eaVert" wrap="square">
            <a:spAutoFit/>
          </a:bodyPr>
          <a:lstStyle/>
          <a:p>
            <a:pPr algn="dist"/>
            <a:r>
              <a:rPr lang="en-US" altLang="zh-CN" sz="1400" dirty="0"/>
              <a:t>CHUYU</a:t>
            </a:r>
            <a:endParaRPr lang="zh-CN" altLang="en-US" sz="1400" dirty="0"/>
          </a:p>
        </p:txBody>
      </p:sp>
    </p:spTree>
    <p:extLst>
      <p:ext uri="{BB962C8B-B14F-4D97-AF65-F5344CB8AC3E}">
        <p14:creationId xmlns:p14="http://schemas.microsoft.com/office/powerpoint/2010/main" val="410478779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ircle(in)">
                                      <p:cBhvr>
                                        <p:cTn id="1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7C715FD-1E8C-49CB-9960-2189953200CC}"/>
              </a:ext>
            </a:extLst>
          </p:cNvPr>
          <p:cNvGrpSpPr/>
          <p:nvPr/>
        </p:nvGrpSpPr>
        <p:grpSpPr>
          <a:xfrm>
            <a:off x="0" y="0"/>
            <a:ext cx="12192000" cy="6858000"/>
            <a:chOff x="0" y="0"/>
            <a:chExt cx="12192000" cy="6858000"/>
          </a:xfrm>
        </p:grpSpPr>
        <p:pic>
          <p:nvPicPr>
            <p:cNvPr id="8" name="图片 7">
              <a:extLst>
                <a:ext uri="{FF2B5EF4-FFF2-40B4-BE49-F238E27FC236}">
                  <a16:creationId xmlns:a16="http://schemas.microsoft.com/office/drawing/2014/main" id="{3188092A-F2A3-497D-86C5-D9D98BEF5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1D042A78-B277-4DF6-967C-9B45B882C541}"/>
                </a:ext>
              </a:extLst>
            </p:cNvPr>
            <p:cNvSpPr/>
            <p:nvPr/>
          </p:nvSpPr>
          <p:spPr>
            <a:xfrm>
              <a:off x="242888" y="216459"/>
              <a:ext cx="11706225" cy="642508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0" name="组合 9">
            <a:extLst>
              <a:ext uri="{FF2B5EF4-FFF2-40B4-BE49-F238E27FC236}">
                <a16:creationId xmlns:a16="http://schemas.microsoft.com/office/drawing/2014/main" id="{516C29CD-983A-4C60-B8E4-BA3E463A26AC}"/>
              </a:ext>
            </a:extLst>
          </p:cNvPr>
          <p:cNvGrpSpPr/>
          <p:nvPr/>
        </p:nvGrpSpPr>
        <p:grpSpPr>
          <a:xfrm>
            <a:off x="6346924" y="2100610"/>
            <a:ext cx="908011" cy="804764"/>
            <a:chOff x="5946622" y="1641289"/>
            <a:chExt cx="902216" cy="799628"/>
          </a:xfrm>
        </p:grpSpPr>
        <p:sp>
          <p:nvSpPr>
            <p:cNvPr id="11" name="淘宝网Chenying0907出品 5">
              <a:extLst>
                <a:ext uri="{FF2B5EF4-FFF2-40B4-BE49-F238E27FC236}">
                  <a16:creationId xmlns:a16="http://schemas.microsoft.com/office/drawing/2014/main" id="{20A2D958-87A5-4A53-83E7-B3FC3436E001}"/>
                </a:ext>
              </a:extLst>
            </p:cNvPr>
            <p:cNvSpPr>
              <a:spLocks/>
            </p:cNvSpPr>
            <p:nvPr/>
          </p:nvSpPr>
          <p:spPr bwMode="auto">
            <a:xfrm rot="10800000">
              <a:off x="5946622" y="1641289"/>
              <a:ext cx="902216" cy="79962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BCFD6"/>
            </a:solidFill>
            <a:ln w="25400">
              <a:noFill/>
            </a:ln>
            <a:effectLst/>
          </p:spPr>
          <p:txBody>
            <a:bodyPr vert="horz" wrap="square" lIns="91416" tIns="45708" rIns="91416" bIns="45708" numCol="1" anchor="t" anchorCtr="0" compatLnSpc="1">
              <a:prstTxWarp prst="textNoShape">
                <a:avLst/>
              </a:prstTxWarp>
            </a:bodyPr>
            <a:lstStyle/>
            <a:p>
              <a:endParaRPr lang="zh-CN" altLang="en-US" sz="1799">
                <a:solidFill>
                  <a:prstClr val="black"/>
                </a:solidFill>
                <a:latin typeface="思源黑体 CN Light" panose="020B0300000000000000" pitchFamily="34" charset="-122"/>
                <a:ea typeface="思源黑体 CN Light" panose="020B0300000000000000" pitchFamily="34" charset="-122"/>
              </a:endParaRPr>
            </a:p>
          </p:txBody>
        </p:sp>
        <p:grpSp>
          <p:nvGrpSpPr>
            <p:cNvPr id="12" name="淘宝网Chenying0907出品 66">
              <a:extLst>
                <a:ext uri="{FF2B5EF4-FFF2-40B4-BE49-F238E27FC236}">
                  <a16:creationId xmlns:a16="http://schemas.microsoft.com/office/drawing/2014/main" id="{B291C036-5E04-42B5-9806-DA3D0C6C1532}"/>
                </a:ext>
              </a:extLst>
            </p:cNvPr>
            <p:cNvGrpSpPr/>
            <p:nvPr/>
          </p:nvGrpSpPr>
          <p:grpSpPr>
            <a:xfrm>
              <a:off x="6151848" y="1808343"/>
              <a:ext cx="495656" cy="493858"/>
              <a:chOff x="6602606" y="810033"/>
              <a:chExt cx="706229" cy="703668"/>
            </a:xfrm>
            <a:solidFill>
              <a:schemeClr val="bg1"/>
            </a:solidFill>
          </p:grpSpPr>
          <p:sp>
            <p:nvSpPr>
              <p:cNvPr id="13" name="淘宝网Chenying0907出品 9">
                <a:extLst>
                  <a:ext uri="{FF2B5EF4-FFF2-40B4-BE49-F238E27FC236}">
                    <a16:creationId xmlns:a16="http://schemas.microsoft.com/office/drawing/2014/main" id="{96EA702F-4E26-4570-AC87-B192643912EF}"/>
                  </a:ext>
                </a:extLst>
              </p:cNvPr>
              <p:cNvSpPr>
                <a:spLocks noEditPoints="1"/>
              </p:cNvSpPr>
              <p:nvPr/>
            </p:nvSpPr>
            <p:spPr bwMode="auto">
              <a:xfrm>
                <a:off x="6697696" y="810033"/>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799">
                  <a:latin typeface="思源黑体 CN Light" panose="020B0300000000000000" pitchFamily="34" charset="-122"/>
                  <a:ea typeface="思源黑体 CN Light" panose="020B0300000000000000" pitchFamily="34" charset="-122"/>
                </a:endParaRPr>
              </a:p>
            </p:txBody>
          </p:sp>
          <p:sp>
            <p:nvSpPr>
              <p:cNvPr id="14" name="淘宝网Chenying0907出品 10">
                <a:extLst>
                  <a:ext uri="{FF2B5EF4-FFF2-40B4-BE49-F238E27FC236}">
                    <a16:creationId xmlns:a16="http://schemas.microsoft.com/office/drawing/2014/main" id="{9FFFFEFD-5754-456F-A606-4F61910EFC11}"/>
                  </a:ext>
                </a:extLst>
              </p:cNvPr>
              <p:cNvSpPr>
                <a:spLocks noEditPoints="1"/>
              </p:cNvSpPr>
              <p:nvPr/>
            </p:nvSpPr>
            <p:spPr bwMode="auto">
              <a:xfrm>
                <a:off x="6602606" y="878425"/>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799">
                  <a:latin typeface="思源黑体 CN Light" panose="020B0300000000000000" pitchFamily="34" charset="-122"/>
                  <a:ea typeface="思源黑体 CN Light" panose="020B0300000000000000" pitchFamily="34" charset="-122"/>
                </a:endParaRPr>
              </a:p>
            </p:txBody>
          </p:sp>
          <p:sp>
            <p:nvSpPr>
              <p:cNvPr id="15" name="淘宝网Chenying0907出品 11">
                <a:extLst>
                  <a:ext uri="{FF2B5EF4-FFF2-40B4-BE49-F238E27FC236}">
                    <a16:creationId xmlns:a16="http://schemas.microsoft.com/office/drawing/2014/main" id="{27AE9FEB-B606-4139-B6FE-3D3E2101D3B6}"/>
                  </a:ext>
                </a:extLst>
              </p:cNvPr>
              <p:cNvSpPr>
                <a:spLocks/>
              </p:cNvSpPr>
              <p:nvPr/>
            </p:nvSpPr>
            <p:spPr bwMode="auto">
              <a:xfrm>
                <a:off x="6829360" y="958521"/>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799">
                  <a:latin typeface="思源黑体 CN Light" panose="020B0300000000000000" pitchFamily="34" charset="-122"/>
                  <a:ea typeface="思源黑体 CN Light" panose="020B0300000000000000" pitchFamily="34" charset="-122"/>
                </a:endParaRPr>
              </a:p>
            </p:txBody>
          </p:sp>
        </p:grpSp>
      </p:grpSp>
      <p:grpSp>
        <p:nvGrpSpPr>
          <p:cNvPr id="16" name="组合 15">
            <a:extLst>
              <a:ext uri="{FF2B5EF4-FFF2-40B4-BE49-F238E27FC236}">
                <a16:creationId xmlns:a16="http://schemas.microsoft.com/office/drawing/2014/main" id="{EF36489E-5556-4EE2-94E6-64CE5DE498AF}"/>
              </a:ext>
            </a:extLst>
          </p:cNvPr>
          <p:cNvGrpSpPr/>
          <p:nvPr/>
        </p:nvGrpSpPr>
        <p:grpSpPr>
          <a:xfrm>
            <a:off x="6346924" y="3419280"/>
            <a:ext cx="908011" cy="804764"/>
            <a:chOff x="5974877" y="3171343"/>
            <a:chExt cx="902216" cy="799628"/>
          </a:xfrm>
        </p:grpSpPr>
        <p:sp>
          <p:nvSpPr>
            <p:cNvPr id="17" name="淘宝网Chenying0907出品 5">
              <a:extLst>
                <a:ext uri="{FF2B5EF4-FFF2-40B4-BE49-F238E27FC236}">
                  <a16:creationId xmlns:a16="http://schemas.microsoft.com/office/drawing/2014/main" id="{165CE52D-845A-436E-8778-67F9C10D75A0}"/>
                </a:ext>
              </a:extLst>
            </p:cNvPr>
            <p:cNvSpPr>
              <a:spLocks/>
            </p:cNvSpPr>
            <p:nvPr/>
          </p:nvSpPr>
          <p:spPr bwMode="auto">
            <a:xfrm rot="10800000">
              <a:off x="5974877" y="3171343"/>
              <a:ext cx="902216" cy="79962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1DCFA"/>
            </a:solidFill>
            <a:ln w="25400">
              <a:noFill/>
            </a:ln>
            <a:effectLst/>
          </p:spPr>
          <p:txBody>
            <a:bodyPr vert="horz" wrap="square" lIns="91416" tIns="45708" rIns="91416" bIns="45708" numCol="1" anchor="t" anchorCtr="0" compatLnSpc="1">
              <a:prstTxWarp prst="textNoShape">
                <a:avLst/>
              </a:prstTxWarp>
            </a:bodyPr>
            <a:lstStyle/>
            <a:p>
              <a:endParaRPr lang="zh-CN" altLang="en-US" sz="1799">
                <a:solidFill>
                  <a:prstClr val="black"/>
                </a:solidFill>
                <a:latin typeface="思源黑体 CN Light" panose="020B0300000000000000" pitchFamily="34" charset="-122"/>
                <a:ea typeface="思源黑体 CN Light" panose="020B0300000000000000" pitchFamily="34" charset="-122"/>
              </a:endParaRPr>
            </a:p>
          </p:txBody>
        </p:sp>
        <p:grpSp>
          <p:nvGrpSpPr>
            <p:cNvPr id="18" name="淘宝网Chenying0907出品 70">
              <a:extLst>
                <a:ext uri="{FF2B5EF4-FFF2-40B4-BE49-F238E27FC236}">
                  <a16:creationId xmlns:a16="http://schemas.microsoft.com/office/drawing/2014/main" id="{A0A0C801-7403-49B0-9981-7418E8DE323B}"/>
                </a:ext>
              </a:extLst>
            </p:cNvPr>
            <p:cNvGrpSpPr/>
            <p:nvPr/>
          </p:nvGrpSpPr>
          <p:grpSpPr>
            <a:xfrm>
              <a:off x="6188450" y="3326530"/>
              <a:ext cx="485966" cy="489253"/>
              <a:chOff x="8026400" y="804913"/>
              <a:chExt cx="702937" cy="707692"/>
            </a:xfrm>
            <a:solidFill>
              <a:schemeClr val="bg1"/>
            </a:solidFill>
          </p:grpSpPr>
          <p:sp>
            <p:nvSpPr>
              <p:cNvPr id="19" name="淘宝网Chenying0907出品 12">
                <a:extLst>
                  <a:ext uri="{FF2B5EF4-FFF2-40B4-BE49-F238E27FC236}">
                    <a16:creationId xmlns:a16="http://schemas.microsoft.com/office/drawing/2014/main" id="{A48E48DC-B0E9-4106-9068-E0B2248E8C61}"/>
                  </a:ext>
                </a:extLst>
              </p:cNvPr>
              <p:cNvSpPr>
                <a:spLocks/>
              </p:cNvSpPr>
              <p:nvPr/>
            </p:nvSpPr>
            <p:spPr bwMode="auto">
              <a:xfrm>
                <a:off x="8268515" y="1320961"/>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799">
                  <a:latin typeface="思源黑体 CN Light" panose="020B0300000000000000" pitchFamily="34" charset="-122"/>
                  <a:ea typeface="思源黑体 CN Light" panose="020B0300000000000000" pitchFamily="34" charset="-122"/>
                </a:endParaRPr>
              </a:p>
            </p:txBody>
          </p:sp>
          <p:sp>
            <p:nvSpPr>
              <p:cNvPr id="20" name="淘宝网Chenying0907出品 13">
                <a:extLst>
                  <a:ext uri="{FF2B5EF4-FFF2-40B4-BE49-F238E27FC236}">
                    <a16:creationId xmlns:a16="http://schemas.microsoft.com/office/drawing/2014/main" id="{2EB9F272-C6D6-4E45-ABBD-AB705B3F0B50}"/>
                  </a:ext>
                </a:extLst>
              </p:cNvPr>
              <p:cNvSpPr>
                <a:spLocks noEditPoints="1"/>
              </p:cNvSpPr>
              <p:nvPr/>
            </p:nvSpPr>
            <p:spPr bwMode="auto">
              <a:xfrm>
                <a:off x="8026400" y="804913"/>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799">
                  <a:latin typeface="思源黑体 CN Light" panose="020B0300000000000000" pitchFamily="34" charset="-122"/>
                  <a:ea typeface="思源黑体 CN Light" panose="020B0300000000000000" pitchFamily="34" charset="-122"/>
                </a:endParaRPr>
              </a:p>
            </p:txBody>
          </p:sp>
        </p:grpSp>
      </p:grpSp>
      <p:grpSp>
        <p:nvGrpSpPr>
          <p:cNvPr id="21" name="组合 20">
            <a:extLst>
              <a:ext uri="{FF2B5EF4-FFF2-40B4-BE49-F238E27FC236}">
                <a16:creationId xmlns:a16="http://schemas.microsoft.com/office/drawing/2014/main" id="{983227B5-9044-43AF-AFBA-9920C9245329}"/>
              </a:ext>
            </a:extLst>
          </p:cNvPr>
          <p:cNvGrpSpPr/>
          <p:nvPr/>
        </p:nvGrpSpPr>
        <p:grpSpPr>
          <a:xfrm>
            <a:off x="6346924" y="4737950"/>
            <a:ext cx="908011" cy="804764"/>
            <a:chOff x="6008811" y="4755107"/>
            <a:chExt cx="902216" cy="799628"/>
          </a:xfrm>
        </p:grpSpPr>
        <p:sp>
          <p:nvSpPr>
            <p:cNvPr id="22" name="淘宝网Chenying0907出品 5">
              <a:extLst>
                <a:ext uri="{FF2B5EF4-FFF2-40B4-BE49-F238E27FC236}">
                  <a16:creationId xmlns:a16="http://schemas.microsoft.com/office/drawing/2014/main" id="{80D8A03A-3F1A-4F9A-A9BC-E77AB4F58864}"/>
                </a:ext>
              </a:extLst>
            </p:cNvPr>
            <p:cNvSpPr>
              <a:spLocks/>
            </p:cNvSpPr>
            <p:nvPr/>
          </p:nvSpPr>
          <p:spPr bwMode="auto">
            <a:xfrm rot="10800000">
              <a:off x="6008811" y="4755107"/>
              <a:ext cx="902216" cy="79962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BCFD6"/>
            </a:solidFill>
            <a:ln w="25400">
              <a:noFill/>
            </a:ln>
            <a:effectLst/>
          </p:spPr>
          <p:txBody>
            <a:bodyPr vert="horz" wrap="square" lIns="91416" tIns="45708" rIns="91416" bIns="45708" numCol="1" anchor="t" anchorCtr="0" compatLnSpc="1">
              <a:prstTxWarp prst="textNoShape">
                <a:avLst/>
              </a:prstTxWarp>
            </a:bodyPr>
            <a:lstStyle/>
            <a:p>
              <a:endParaRPr lang="zh-CN" altLang="en-US" sz="1799" dirty="0">
                <a:solidFill>
                  <a:prstClr val="black"/>
                </a:solidFill>
                <a:latin typeface="思源黑体 CN Light" panose="020B0300000000000000" pitchFamily="34" charset="-122"/>
                <a:ea typeface="思源黑体 CN Light" panose="020B0300000000000000" pitchFamily="34" charset="-122"/>
              </a:endParaRPr>
            </a:p>
          </p:txBody>
        </p:sp>
        <p:pic>
          <p:nvPicPr>
            <p:cNvPr id="23" name="淘宝网Chenying0907出品 13" descr="camera.png">
              <a:extLst>
                <a:ext uri="{FF2B5EF4-FFF2-40B4-BE49-F238E27FC236}">
                  <a16:creationId xmlns:a16="http://schemas.microsoft.com/office/drawing/2014/main" id="{8B0D7CE2-43A2-426F-B748-2B9AC95572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886" y="4918453"/>
              <a:ext cx="481920" cy="481920"/>
            </a:xfrm>
            <a:prstGeom prst="rect">
              <a:avLst/>
            </a:prstGeom>
          </p:spPr>
        </p:pic>
      </p:grpSp>
      <p:graphicFrame>
        <p:nvGraphicFramePr>
          <p:cNvPr id="24" name="Chart 5">
            <a:extLst>
              <a:ext uri="{FF2B5EF4-FFF2-40B4-BE49-F238E27FC236}">
                <a16:creationId xmlns:a16="http://schemas.microsoft.com/office/drawing/2014/main" id="{65AFFCBF-DE1F-4088-839A-277EFAD1C0E2}"/>
              </a:ext>
            </a:extLst>
          </p:cNvPr>
          <p:cNvGraphicFramePr/>
          <p:nvPr>
            <p:extLst>
              <p:ext uri="{D42A27DB-BD31-4B8C-83A1-F6EECF244321}">
                <p14:modId xmlns:p14="http://schemas.microsoft.com/office/powerpoint/2010/main" val="4089378086"/>
              </p:ext>
            </p:extLst>
          </p:nvPr>
        </p:nvGraphicFramePr>
        <p:xfrm>
          <a:off x="709813" y="1582057"/>
          <a:ext cx="5135265" cy="4198041"/>
        </p:xfrm>
        <a:graphic>
          <a:graphicData uri="http://schemas.openxmlformats.org/drawingml/2006/chart">
            <c:chart xmlns:c="http://schemas.openxmlformats.org/drawingml/2006/chart" xmlns:r="http://schemas.openxmlformats.org/officeDocument/2006/relationships" r:id="rId4"/>
          </a:graphicData>
        </a:graphic>
      </p:graphicFrame>
      <p:grpSp>
        <p:nvGrpSpPr>
          <p:cNvPr id="27" name="组合 26">
            <a:extLst>
              <a:ext uri="{FF2B5EF4-FFF2-40B4-BE49-F238E27FC236}">
                <a16:creationId xmlns:a16="http://schemas.microsoft.com/office/drawing/2014/main" id="{231DBADE-638C-4194-A845-AED937410B09}"/>
              </a:ext>
            </a:extLst>
          </p:cNvPr>
          <p:cNvGrpSpPr/>
          <p:nvPr/>
        </p:nvGrpSpPr>
        <p:grpSpPr>
          <a:xfrm>
            <a:off x="7423393" y="1949035"/>
            <a:ext cx="3417010" cy="942484"/>
            <a:chOff x="7460678" y="1949035"/>
            <a:chExt cx="3417010" cy="942484"/>
          </a:xfrm>
        </p:grpSpPr>
        <p:sp>
          <p:nvSpPr>
            <p:cNvPr id="25" name="矩形 24">
              <a:extLst>
                <a:ext uri="{FF2B5EF4-FFF2-40B4-BE49-F238E27FC236}">
                  <a16:creationId xmlns:a16="http://schemas.microsoft.com/office/drawing/2014/main" id="{BADD9EDB-708E-41E2-B72F-0F675796C793}"/>
                </a:ext>
              </a:extLst>
            </p:cNvPr>
            <p:cNvSpPr/>
            <p:nvPr/>
          </p:nvSpPr>
          <p:spPr>
            <a:xfrm>
              <a:off x="7460678" y="2373620"/>
              <a:ext cx="3417010" cy="517899"/>
            </a:xfrm>
            <a:prstGeom prst="rect">
              <a:avLst/>
            </a:prstGeom>
          </p:spPr>
          <p:txBody>
            <a:bodyPr wrap="square">
              <a:spAutoFit/>
            </a:bodyPr>
            <a:lstStyle/>
            <a:p>
              <a:pPr defTabSz="609585">
                <a:lnSpc>
                  <a:spcPct val="150000"/>
                </a:lnSpc>
              </a:pPr>
              <a:r>
                <a:rPr lang="zh-CN" altLang="en-US" sz="1000" dirty="0">
                  <a:solidFill>
                    <a:srgbClr val="333333"/>
                  </a:solidFill>
                  <a:latin typeface="隶书" panose="02010509060101010101" pitchFamily="49" charset="-122"/>
                  <a:ea typeface="隶书" panose="02010509060101010101" pitchFamily="49" charset="-122"/>
                  <a:cs typeface="+mn-ea"/>
                  <a:sym typeface="+mn-lt"/>
                </a:rPr>
                <a:t>点击添加文本信息点击添加文本信息点击添加文本信息点击添加文本信息点击添加文本信息 </a:t>
              </a:r>
              <a:endParaRPr lang="zh-CN" altLang="en-US" sz="1000" spc="300" dirty="0">
                <a:solidFill>
                  <a:schemeClr val="tx1">
                    <a:lumMod val="75000"/>
                    <a:lumOff val="25000"/>
                  </a:schemeClr>
                </a:solidFill>
                <a:latin typeface="隶书" panose="02010509060101010101" pitchFamily="49" charset="-122"/>
                <a:ea typeface="隶书" panose="02010509060101010101" pitchFamily="49" charset="-122"/>
              </a:endParaRPr>
            </a:p>
          </p:txBody>
        </p:sp>
        <p:sp>
          <p:nvSpPr>
            <p:cNvPr id="26" name="矩形 25">
              <a:extLst>
                <a:ext uri="{FF2B5EF4-FFF2-40B4-BE49-F238E27FC236}">
                  <a16:creationId xmlns:a16="http://schemas.microsoft.com/office/drawing/2014/main" id="{368CAAFE-5C0E-4523-82DA-DA373F20DD42}"/>
                </a:ext>
              </a:extLst>
            </p:cNvPr>
            <p:cNvSpPr/>
            <p:nvPr/>
          </p:nvSpPr>
          <p:spPr>
            <a:xfrm>
              <a:off x="7460678" y="1949035"/>
              <a:ext cx="1996811" cy="415676"/>
            </a:xfrm>
            <a:prstGeom prst="rect">
              <a:avLst/>
            </a:prstGeom>
          </p:spPr>
          <p:txBody>
            <a:bodyPr wrap="square">
              <a:spAutoFit/>
            </a:bodyPr>
            <a:lstStyle/>
            <a:p>
              <a:pPr algn="dist">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28" name="组合 27">
            <a:extLst>
              <a:ext uri="{FF2B5EF4-FFF2-40B4-BE49-F238E27FC236}">
                <a16:creationId xmlns:a16="http://schemas.microsoft.com/office/drawing/2014/main" id="{B3D7A982-2E88-455E-B78C-D3FA1DAFD8CE}"/>
              </a:ext>
            </a:extLst>
          </p:cNvPr>
          <p:cNvGrpSpPr/>
          <p:nvPr/>
        </p:nvGrpSpPr>
        <p:grpSpPr>
          <a:xfrm>
            <a:off x="7423393" y="3309062"/>
            <a:ext cx="3417010" cy="942484"/>
            <a:chOff x="7460678" y="1949035"/>
            <a:chExt cx="3417010" cy="942484"/>
          </a:xfrm>
        </p:grpSpPr>
        <p:sp>
          <p:nvSpPr>
            <p:cNvPr id="29" name="矩形 28">
              <a:extLst>
                <a:ext uri="{FF2B5EF4-FFF2-40B4-BE49-F238E27FC236}">
                  <a16:creationId xmlns:a16="http://schemas.microsoft.com/office/drawing/2014/main" id="{56A1C4E7-6D77-46EC-B866-5046B2679BCD}"/>
                </a:ext>
              </a:extLst>
            </p:cNvPr>
            <p:cNvSpPr/>
            <p:nvPr/>
          </p:nvSpPr>
          <p:spPr>
            <a:xfrm>
              <a:off x="7460678" y="2373620"/>
              <a:ext cx="3417010" cy="517899"/>
            </a:xfrm>
            <a:prstGeom prst="rect">
              <a:avLst/>
            </a:prstGeom>
          </p:spPr>
          <p:txBody>
            <a:bodyPr wrap="square">
              <a:spAutoFit/>
            </a:bodyPr>
            <a:lstStyle/>
            <a:p>
              <a:pPr defTabSz="609585">
                <a:lnSpc>
                  <a:spcPct val="150000"/>
                </a:lnSpc>
              </a:pPr>
              <a:r>
                <a:rPr lang="zh-CN" altLang="en-US" sz="1000" dirty="0">
                  <a:solidFill>
                    <a:srgbClr val="333333"/>
                  </a:solidFill>
                  <a:latin typeface="隶书" panose="02010509060101010101" pitchFamily="49" charset="-122"/>
                  <a:ea typeface="隶书" panose="02010509060101010101" pitchFamily="49" charset="-122"/>
                  <a:cs typeface="+mn-ea"/>
                  <a:sym typeface="+mn-lt"/>
                </a:rPr>
                <a:t>点击添加文本信息点击添加文本信息点击添加文本信息点击添加文本信息点击添加文本信息 </a:t>
              </a:r>
              <a:endParaRPr lang="zh-CN" altLang="en-US" sz="1000" spc="300" dirty="0">
                <a:solidFill>
                  <a:schemeClr val="tx1">
                    <a:lumMod val="75000"/>
                    <a:lumOff val="25000"/>
                  </a:schemeClr>
                </a:solidFill>
                <a:latin typeface="隶书" panose="02010509060101010101" pitchFamily="49" charset="-122"/>
                <a:ea typeface="隶书" panose="02010509060101010101" pitchFamily="49" charset="-122"/>
              </a:endParaRPr>
            </a:p>
          </p:txBody>
        </p:sp>
        <p:sp>
          <p:nvSpPr>
            <p:cNvPr id="30" name="矩形 29">
              <a:extLst>
                <a:ext uri="{FF2B5EF4-FFF2-40B4-BE49-F238E27FC236}">
                  <a16:creationId xmlns:a16="http://schemas.microsoft.com/office/drawing/2014/main" id="{7CB52E45-6524-4E7A-B5DA-740E5061BE1A}"/>
                </a:ext>
              </a:extLst>
            </p:cNvPr>
            <p:cNvSpPr/>
            <p:nvPr/>
          </p:nvSpPr>
          <p:spPr>
            <a:xfrm>
              <a:off x="7460678" y="1949035"/>
              <a:ext cx="1996811" cy="415676"/>
            </a:xfrm>
            <a:prstGeom prst="rect">
              <a:avLst/>
            </a:prstGeom>
          </p:spPr>
          <p:txBody>
            <a:bodyPr wrap="square">
              <a:spAutoFit/>
            </a:bodyPr>
            <a:lstStyle/>
            <a:p>
              <a:pPr algn="dist">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31" name="组合 30">
            <a:extLst>
              <a:ext uri="{FF2B5EF4-FFF2-40B4-BE49-F238E27FC236}">
                <a16:creationId xmlns:a16="http://schemas.microsoft.com/office/drawing/2014/main" id="{E0D24F37-E8BD-412F-827B-9BBD2E8086EC}"/>
              </a:ext>
            </a:extLst>
          </p:cNvPr>
          <p:cNvGrpSpPr/>
          <p:nvPr/>
        </p:nvGrpSpPr>
        <p:grpSpPr>
          <a:xfrm>
            <a:off x="7423393" y="4669090"/>
            <a:ext cx="3417010" cy="942484"/>
            <a:chOff x="7460678" y="1949035"/>
            <a:chExt cx="3417010" cy="942484"/>
          </a:xfrm>
        </p:grpSpPr>
        <p:sp>
          <p:nvSpPr>
            <p:cNvPr id="32" name="矩形 31">
              <a:extLst>
                <a:ext uri="{FF2B5EF4-FFF2-40B4-BE49-F238E27FC236}">
                  <a16:creationId xmlns:a16="http://schemas.microsoft.com/office/drawing/2014/main" id="{9B37A85E-711E-4CD8-B0B9-47A09356022A}"/>
                </a:ext>
              </a:extLst>
            </p:cNvPr>
            <p:cNvSpPr/>
            <p:nvPr/>
          </p:nvSpPr>
          <p:spPr>
            <a:xfrm>
              <a:off x="7460678" y="2373620"/>
              <a:ext cx="3417010" cy="517899"/>
            </a:xfrm>
            <a:prstGeom prst="rect">
              <a:avLst/>
            </a:prstGeom>
          </p:spPr>
          <p:txBody>
            <a:bodyPr wrap="square">
              <a:spAutoFit/>
            </a:bodyPr>
            <a:lstStyle/>
            <a:p>
              <a:pPr defTabSz="609585">
                <a:lnSpc>
                  <a:spcPct val="150000"/>
                </a:lnSpc>
              </a:pPr>
              <a:r>
                <a:rPr lang="zh-CN" altLang="en-US" sz="1000" dirty="0">
                  <a:solidFill>
                    <a:srgbClr val="333333"/>
                  </a:solidFill>
                  <a:latin typeface="隶书" panose="02010509060101010101" pitchFamily="49" charset="-122"/>
                  <a:ea typeface="隶书" panose="02010509060101010101" pitchFamily="49" charset="-122"/>
                  <a:cs typeface="+mn-ea"/>
                  <a:sym typeface="+mn-lt"/>
                </a:rPr>
                <a:t>点击添加文本信息点击添加文本信息点击添加文本信息点击添加文本信息点击添加文本信息 </a:t>
              </a:r>
              <a:endParaRPr lang="zh-CN" altLang="en-US" sz="1000" spc="300" dirty="0">
                <a:solidFill>
                  <a:schemeClr val="tx1">
                    <a:lumMod val="75000"/>
                    <a:lumOff val="25000"/>
                  </a:schemeClr>
                </a:solidFill>
                <a:latin typeface="隶书" panose="02010509060101010101" pitchFamily="49" charset="-122"/>
                <a:ea typeface="隶书" panose="02010509060101010101" pitchFamily="49" charset="-122"/>
              </a:endParaRPr>
            </a:p>
          </p:txBody>
        </p:sp>
        <p:sp>
          <p:nvSpPr>
            <p:cNvPr id="33" name="矩形 32">
              <a:extLst>
                <a:ext uri="{FF2B5EF4-FFF2-40B4-BE49-F238E27FC236}">
                  <a16:creationId xmlns:a16="http://schemas.microsoft.com/office/drawing/2014/main" id="{37582A96-6074-48A4-820E-581533F5A586}"/>
                </a:ext>
              </a:extLst>
            </p:cNvPr>
            <p:cNvSpPr/>
            <p:nvPr/>
          </p:nvSpPr>
          <p:spPr>
            <a:xfrm>
              <a:off x="7460678" y="1949035"/>
              <a:ext cx="1996811" cy="415676"/>
            </a:xfrm>
            <a:prstGeom prst="rect">
              <a:avLst/>
            </a:prstGeom>
          </p:spPr>
          <p:txBody>
            <a:bodyPr wrap="square">
              <a:spAutoFit/>
            </a:bodyPr>
            <a:lstStyle/>
            <a:p>
              <a:pPr algn="dist">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spTree>
    <p:extLst>
      <p:ext uri="{BB962C8B-B14F-4D97-AF65-F5344CB8AC3E}">
        <p14:creationId xmlns:p14="http://schemas.microsoft.com/office/powerpoint/2010/main" val="351324378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14" presetClass="entr" presetSubtype="1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randombar(horizontal)">
                                      <p:cBhvr>
                                        <p:cTn id="18" dur="500"/>
                                        <p:tgtEl>
                                          <p:spTgt spid="21"/>
                                        </p:tgtEl>
                                      </p:cBhvr>
                                    </p:animEffect>
                                  </p:childTnLst>
                                </p:cTn>
                              </p:par>
                              <p:par>
                                <p:cTn id="19" presetID="14" presetClass="entr" presetSubtype="1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randombar(horizontal)">
                                      <p:cBhvr>
                                        <p:cTn id="21" dur="500"/>
                                        <p:tgtEl>
                                          <p:spTgt spid="27"/>
                                        </p:tgtEl>
                                      </p:cBhvr>
                                    </p:animEffect>
                                  </p:childTnLst>
                                </p:cTn>
                              </p:par>
                              <p:par>
                                <p:cTn id="22" presetID="14" presetClass="entr" presetSubtype="1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par>
                                <p:cTn id="25" presetID="14" presetClass="entr" presetSubtype="1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randombar(horizontal)">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191A2A-2C22-4A10-9588-2CEA63545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组合 5">
            <a:extLst>
              <a:ext uri="{FF2B5EF4-FFF2-40B4-BE49-F238E27FC236}">
                <a16:creationId xmlns:a16="http://schemas.microsoft.com/office/drawing/2014/main" id="{DC2B4D1B-A3DA-46A6-AFAE-4D43A296B905}"/>
              </a:ext>
            </a:extLst>
          </p:cNvPr>
          <p:cNvGrpSpPr/>
          <p:nvPr/>
        </p:nvGrpSpPr>
        <p:grpSpPr>
          <a:xfrm>
            <a:off x="2800349" y="1586729"/>
            <a:ext cx="6591301" cy="3684542"/>
            <a:chOff x="3919916" y="1511935"/>
            <a:chExt cx="4344655" cy="3849370"/>
          </a:xfrm>
        </p:grpSpPr>
        <p:sp>
          <p:nvSpPr>
            <p:cNvPr id="7" name="矩形 6">
              <a:extLst>
                <a:ext uri="{FF2B5EF4-FFF2-40B4-BE49-F238E27FC236}">
                  <a16:creationId xmlns:a16="http://schemas.microsoft.com/office/drawing/2014/main" id="{C95DF72D-C5EA-4C45-8125-ACA106A9C49D}"/>
                </a:ext>
              </a:extLst>
            </p:cNvPr>
            <p:cNvSpPr/>
            <p:nvPr/>
          </p:nvSpPr>
          <p:spPr>
            <a:xfrm>
              <a:off x="3919916" y="1511935"/>
              <a:ext cx="4344655" cy="38493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A341CB4B-6B85-49B1-B749-26C2EBBAEDE6}"/>
                </a:ext>
              </a:extLst>
            </p:cNvPr>
            <p:cNvSpPr/>
            <p:nvPr/>
          </p:nvSpPr>
          <p:spPr>
            <a:xfrm>
              <a:off x="4044315" y="1685925"/>
              <a:ext cx="4102735" cy="34893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id="{00D75BCC-B05C-48A9-968D-D11F01EA208D}"/>
                </a:ext>
              </a:extLst>
            </p:cNvPr>
            <p:cNvCxnSpPr/>
            <p:nvPr/>
          </p:nvCxnSpPr>
          <p:spPr>
            <a:xfrm>
              <a:off x="6562030" y="1670110"/>
              <a:ext cx="3175" cy="3486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7ED7569-6F17-44E4-BC95-07D9B5C1182C}"/>
                </a:ext>
              </a:extLst>
            </p:cNvPr>
            <p:cNvSpPr txBox="1"/>
            <p:nvPr/>
          </p:nvSpPr>
          <p:spPr>
            <a:xfrm>
              <a:off x="6955912" y="2120582"/>
              <a:ext cx="933206" cy="2616836"/>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8000" dirty="0">
                  <a:solidFill>
                    <a:prstClr val="black"/>
                  </a:solidFill>
                  <a:latin typeface="文悦古体仿宋 (非商业用途)" pitchFamily="50" charset="-122"/>
                  <a:ea typeface="文悦古体仿宋 (非商业用途)" pitchFamily="50" charset="-122"/>
                </a:rPr>
                <a:t>标题</a:t>
              </a:r>
              <a:endParaRPr kumimoji="0" lang="zh-CN" altLang="en-US" sz="8000" b="0" i="0" u="none" strike="noStrike" kern="1200" cap="none" spc="0" normalizeH="0" baseline="0" noProof="0" dirty="0">
                <a:ln>
                  <a:noFill/>
                </a:ln>
                <a:solidFill>
                  <a:prstClr val="black"/>
                </a:solidFill>
                <a:effectLst/>
                <a:uLnTx/>
                <a:uFillTx/>
                <a:latin typeface="文悦古体仿宋 (非商业用途)" pitchFamily="50" charset="-122"/>
                <a:ea typeface="文悦古体仿宋 (非商业用途)" pitchFamily="50" charset="-122"/>
              </a:endParaRPr>
            </a:p>
          </p:txBody>
        </p:sp>
      </p:grpSp>
      <p:grpSp>
        <p:nvGrpSpPr>
          <p:cNvPr id="11" name="组合 10">
            <a:extLst>
              <a:ext uri="{FF2B5EF4-FFF2-40B4-BE49-F238E27FC236}">
                <a16:creationId xmlns:a16="http://schemas.microsoft.com/office/drawing/2014/main" id="{B846BEEA-9DAA-4835-8E42-2A808ED0775C}"/>
              </a:ext>
            </a:extLst>
          </p:cNvPr>
          <p:cNvGrpSpPr/>
          <p:nvPr/>
        </p:nvGrpSpPr>
        <p:grpSpPr>
          <a:xfrm>
            <a:off x="3706970" y="2231170"/>
            <a:ext cx="2612325" cy="2395662"/>
            <a:chOff x="3938477" y="2495551"/>
            <a:chExt cx="2612325" cy="2316594"/>
          </a:xfrm>
        </p:grpSpPr>
        <p:sp>
          <p:nvSpPr>
            <p:cNvPr id="12" name="矩形 11">
              <a:extLst>
                <a:ext uri="{FF2B5EF4-FFF2-40B4-BE49-F238E27FC236}">
                  <a16:creationId xmlns:a16="http://schemas.microsoft.com/office/drawing/2014/main" id="{231866A1-9157-4EEC-8800-3582469942E5}"/>
                </a:ext>
              </a:extLst>
            </p:cNvPr>
            <p:cNvSpPr/>
            <p:nvPr/>
          </p:nvSpPr>
          <p:spPr>
            <a:xfrm>
              <a:off x="3996257" y="2520950"/>
              <a:ext cx="2554545" cy="2265795"/>
            </a:xfrm>
            <a:prstGeom prst="rect">
              <a:avLst/>
            </a:prstGeom>
          </p:spPr>
          <p:txBody>
            <a:bodyPr vert="eaVert" wrap="square">
              <a:spAutoFit/>
            </a:bodyPr>
            <a:lstStyle/>
            <a:p>
              <a:pPr>
                <a:lnSpc>
                  <a:spcPct val="400000"/>
                </a:lnSpc>
              </a:pPr>
              <a:r>
                <a:rPr lang="zh-CN" altLang="en-US" sz="800" dirty="0">
                  <a:solidFill>
                    <a:schemeClr val="tx1">
                      <a:lumMod val="75000"/>
                      <a:lumOff val="25000"/>
                    </a:schemeClr>
                  </a:solidFill>
                  <a:latin typeface="+mn-ea"/>
                  <a:sym typeface="Arial" pitchFamily="34" charset="0"/>
                </a:rPr>
                <a:t>点击添加文本信息点击添加文本信息点击添加文本信息</a:t>
              </a:r>
              <a:r>
                <a:rPr lang="zh-CN" altLang="en-US" sz="800" dirty="0">
                  <a:solidFill>
                    <a:schemeClr val="tx1">
                      <a:lumMod val="85000"/>
                      <a:lumOff val="15000"/>
                    </a:schemeClr>
                  </a:solidFill>
                  <a:latin typeface="+mn-ea"/>
                  <a:cs typeface="Open Sans Light" pitchFamily="34" charset="0"/>
                </a:rPr>
                <a:t>点击添加文本信息点击添加文本信息点击添加文本信息点击添加文本信息点击添加文本信息点击添加文本信息点击添加文本信息点击添加文本信息点击添加文本信息</a:t>
              </a:r>
              <a:endParaRPr kumimoji="1" lang="zh-CN" altLang="en-US" sz="800" dirty="0">
                <a:solidFill>
                  <a:schemeClr val="tx1">
                    <a:lumMod val="75000"/>
                    <a:lumOff val="25000"/>
                  </a:schemeClr>
                </a:solidFill>
                <a:latin typeface="+mn-ea"/>
              </a:endParaRPr>
            </a:p>
          </p:txBody>
        </p:sp>
        <p:cxnSp>
          <p:nvCxnSpPr>
            <p:cNvPr id="13" name="直接连接符 12">
              <a:extLst>
                <a:ext uri="{FF2B5EF4-FFF2-40B4-BE49-F238E27FC236}">
                  <a16:creationId xmlns:a16="http://schemas.microsoft.com/office/drawing/2014/main" id="{695A7022-D3FC-46DB-8555-864476466D7A}"/>
                </a:ext>
              </a:extLst>
            </p:cNvPr>
            <p:cNvCxnSpPr>
              <a:cxnSpLocks/>
            </p:cNvCxnSpPr>
            <p:nvPr/>
          </p:nvCxnSpPr>
          <p:spPr>
            <a:xfrm>
              <a:off x="5915442"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B6D853B-E23D-447D-A453-AC1E2BC09217}"/>
                </a:ext>
              </a:extLst>
            </p:cNvPr>
            <p:cNvCxnSpPr>
              <a:cxnSpLocks/>
            </p:cNvCxnSpPr>
            <p:nvPr/>
          </p:nvCxnSpPr>
          <p:spPr>
            <a:xfrm>
              <a:off x="5421203"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F3529DF-986A-49BE-83C5-EBF92120084F}"/>
                </a:ext>
              </a:extLst>
            </p:cNvPr>
            <p:cNvCxnSpPr>
              <a:cxnSpLocks/>
            </p:cNvCxnSpPr>
            <p:nvPr/>
          </p:nvCxnSpPr>
          <p:spPr>
            <a:xfrm>
              <a:off x="4926961"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5307C4A-8127-4B3F-A094-5123370B6150}"/>
                </a:ext>
              </a:extLst>
            </p:cNvPr>
            <p:cNvCxnSpPr>
              <a:cxnSpLocks/>
            </p:cNvCxnSpPr>
            <p:nvPr/>
          </p:nvCxnSpPr>
          <p:spPr>
            <a:xfrm>
              <a:off x="4432719"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94E3134-CE7C-47E5-8AAF-BF2AD2ED8D9C}"/>
                </a:ext>
              </a:extLst>
            </p:cNvPr>
            <p:cNvCxnSpPr>
              <a:cxnSpLocks/>
            </p:cNvCxnSpPr>
            <p:nvPr/>
          </p:nvCxnSpPr>
          <p:spPr>
            <a:xfrm>
              <a:off x="3938477"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1048E7F7-9EC1-408A-BB70-8379EEF9A405}"/>
              </a:ext>
            </a:extLst>
          </p:cNvPr>
          <p:cNvSpPr/>
          <p:nvPr/>
        </p:nvSpPr>
        <p:spPr>
          <a:xfrm>
            <a:off x="7030259" y="2347741"/>
            <a:ext cx="400110" cy="2279091"/>
          </a:xfrm>
          <a:prstGeom prst="rect">
            <a:avLst/>
          </a:prstGeom>
        </p:spPr>
        <p:txBody>
          <a:bodyPr vert="eaVert" wrap="square">
            <a:spAutoFit/>
          </a:bodyPr>
          <a:lstStyle/>
          <a:p>
            <a:pPr algn="dist"/>
            <a:r>
              <a:rPr lang="en-US" altLang="zh-CN" sz="1400" dirty="0"/>
              <a:t>CHUYU</a:t>
            </a:r>
            <a:endParaRPr lang="zh-CN" altLang="en-US" sz="1400" dirty="0"/>
          </a:p>
        </p:txBody>
      </p:sp>
    </p:spTree>
    <p:extLst>
      <p:ext uri="{BB962C8B-B14F-4D97-AF65-F5344CB8AC3E}">
        <p14:creationId xmlns:p14="http://schemas.microsoft.com/office/powerpoint/2010/main" val="23364885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DE9DBF6-600D-4D66-B272-DAF94D5AA5B6}"/>
              </a:ext>
            </a:extLst>
          </p:cNvPr>
          <p:cNvGrpSpPr/>
          <p:nvPr/>
        </p:nvGrpSpPr>
        <p:grpSpPr>
          <a:xfrm>
            <a:off x="1137077" y="1918066"/>
            <a:ext cx="5011310" cy="909190"/>
            <a:chOff x="974143" y="4118447"/>
            <a:chExt cx="5011310" cy="909190"/>
          </a:xfrm>
        </p:grpSpPr>
        <p:cxnSp>
          <p:nvCxnSpPr>
            <p:cNvPr id="5" name="直接连接符 4">
              <a:extLst>
                <a:ext uri="{FF2B5EF4-FFF2-40B4-BE49-F238E27FC236}">
                  <a16:creationId xmlns:a16="http://schemas.microsoft.com/office/drawing/2014/main" id="{D57A5CDE-0761-4AA9-B71C-6701068195F5}"/>
                </a:ext>
              </a:extLst>
            </p:cNvPr>
            <p:cNvCxnSpPr/>
            <p:nvPr/>
          </p:nvCxnSpPr>
          <p:spPr>
            <a:xfrm flipV="1">
              <a:off x="1750361" y="4267208"/>
              <a:ext cx="0" cy="694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12">
              <a:extLst>
                <a:ext uri="{FF2B5EF4-FFF2-40B4-BE49-F238E27FC236}">
                  <a16:creationId xmlns:a16="http://schemas.microsoft.com/office/drawing/2014/main" id="{D5F69DB1-6E37-400C-8C8F-BF19A63116E3}"/>
                </a:ext>
              </a:extLst>
            </p:cNvPr>
            <p:cNvSpPr txBox="1"/>
            <p:nvPr/>
          </p:nvSpPr>
          <p:spPr>
            <a:xfrm>
              <a:off x="974143" y="4226739"/>
              <a:ext cx="618534" cy="629237"/>
            </a:xfrm>
            <a:prstGeom prst="rect">
              <a:avLst/>
            </a:prstGeom>
            <a:noFill/>
          </p:spPr>
          <p:txBody>
            <a:bodyPr wrap="square" rtlCol="0" anchor="b" anchorCtr="0">
              <a:normAutofit/>
            </a:bodyPr>
            <a:lstStyle>
              <a:defPPr>
                <a:defRPr lang="zh-CN"/>
              </a:defPPr>
              <a:lvl1pPr>
                <a:defRPr>
                  <a:solidFill>
                    <a:schemeClr val="tx1">
                      <a:lumMod val="65000"/>
                      <a:lumOff val="35000"/>
                    </a:schemeClr>
                  </a:solidFill>
                </a:defRPr>
              </a:lvl1pPr>
            </a:lstStyle>
            <a:p>
              <a:r>
                <a:rPr lang="en-US" altLang="zh-CN" sz="2400" b="1" dirty="0">
                  <a:solidFill>
                    <a:schemeClr val="tx1"/>
                  </a:solidFill>
                  <a:latin typeface="DengXian" panose="02010600030101010101" pitchFamily="2" charset="-122"/>
                  <a:ea typeface="DengXian" panose="02010600030101010101" pitchFamily="2" charset="-122"/>
                  <a:sym typeface="DengXian" panose="02010600030101010101" pitchFamily="2" charset="-122"/>
                </a:rPr>
                <a:t>01</a:t>
              </a:r>
              <a:endParaRPr lang="zh-CN" altLang="en-US" sz="2400" b="1" dirty="0">
                <a:solidFill>
                  <a:schemeClr val="tx1"/>
                </a:solidFill>
                <a:latin typeface="DengXian" panose="02010600030101010101" pitchFamily="2" charset="-122"/>
                <a:ea typeface="DengXian" panose="02010600030101010101" pitchFamily="2" charset="-122"/>
                <a:sym typeface="DengXian" panose="02010600030101010101" pitchFamily="2" charset="-122"/>
              </a:endParaRPr>
            </a:p>
          </p:txBody>
        </p:sp>
        <p:sp>
          <p:nvSpPr>
            <p:cNvPr id="7" name="文本框 49">
              <a:extLst>
                <a:ext uri="{FF2B5EF4-FFF2-40B4-BE49-F238E27FC236}">
                  <a16:creationId xmlns:a16="http://schemas.microsoft.com/office/drawing/2014/main" id="{4048F348-B3C2-43EA-9285-49E72704DA53}"/>
                </a:ext>
              </a:extLst>
            </p:cNvPr>
            <p:cNvSpPr txBox="1"/>
            <p:nvPr/>
          </p:nvSpPr>
          <p:spPr>
            <a:xfrm>
              <a:off x="2227143" y="4118447"/>
              <a:ext cx="3758310" cy="909190"/>
            </a:xfrm>
            <a:prstGeom prst="rect">
              <a:avLst/>
            </a:prstGeom>
            <a:noFill/>
          </p:spPr>
          <p:txBody>
            <a:bodyPr wrap="square" lIns="90000" tIns="0" rIns="90000" bIns="0" rtlCol="0">
              <a:noAutofit/>
            </a:bodyPr>
            <a:lstStyle>
              <a:defPPr>
                <a:defRPr lang="zh-CN"/>
              </a:defPPr>
              <a:lvl1pPr lvl="0">
                <a:lnSpc>
                  <a:spcPct val="130000"/>
                </a:lnSpc>
                <a:defRPr sz="1200">
                  <a:solidFill>
                    <a:schemeClr val="tx1">
                      <a:lumMod val="50000"/>
                      <a:lumOff val="50000"/>
                    </a:schemeClr>
                  </a:solidFill>
                </a:defRPr>
              </a:lvl1pPr>
            </a:lstStyle>
            <a:p>
              <a:pPr>
                <a:lnSpc>
                  <a:spcPct val="200000"/>
                </a:lnSpc>
                <a:defRPr/>
              </a:pP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a:t>
              </a:r>
              <a:r>
                <a:rPr lang="en-US" altLang="zh-CN" sz="1000" dirty="0">
                  <a:solidFill>
                    <a:schemeClr val="tx1"/>
                  </a:solidFill>
                  <a:latin typeface="隶书" panose="02010509060101010101" pitchFamily="49" charset="-122"/>
                  <a:ea typeface="隶书" panose="02010509060101010101" pitchFamily="49" charset="-122"/>
                </a:rPr>
                <a:t>,</a:t>
              </a: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点击添加文本信息点击添加文本信息点击添加文本信息点击添加文本信息</a:t>
              </a:r>
              <a:r>
                <a:rPr lang="en-US" altLang="zh-CN" sz="1000" dirty="0">
                  <a:solidFill>
                    <a:schemeClr val="tx1"/>
                  </a:solidFill>
                  <a:latin typeface="隶书" panose="02010509060101010101" pitchFamily="49" charset="-122"/>
                  <a:ea typeface="隶书" panose="02010509060101010101" pitchFamily="49" charset="-122"/>
                </a:rPr>
                <a:t>,</a:t>
              </a: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点击添加文本信息点击添加文本信息点击添加文本信息点击添加文本信息 </a:t>
              </a:r>
            </a:p>
            <a:p>
              <a:pPr>
                <a:lnSpc>
                  <a:spcPct val="200000"/>
                </a:lnSpc>
                <a:defRPr/>
              </a:pPr>
              <a:endParaRPr lang="zh-CN" altLang="en-US" sz="1000" dirty="0">
                <a:solidFill>
                  <a:schemeClr val="tx1"/>
                </a:solidFill>
                <a:latin typeface="隶书" panose="02010509060101010101" pitchFamily="49" charset="-122"/>
                <a:ea typeface="隶书" panose="02010509060101010101" pitchFamily="49" charset="-122"/>
              </a:endParaRPr>
            </a:p>
            <a:p>
              <a:pPr>
                <a:lnSpc>
                  <a:spcPct val="200000"/>
                </a:lnSpc>
                <a:defRPr/>
              </a:pPr>
              <a:endParaRPr lang="zh-CN" altLang="en-US" sz="1000" dirty="0">
                <a:solidFill>
                  <a:schemeClr val="tx1"/>
                </a:solidFill>
                <a:latin typeface="隶书" panose="02010509060101010101" pitchFamily="49" charset="-122"/>
                <a:ea typeface="隶书" panose="02010509060101010101" pitchFamily="49" charset="-122"/>
              </a:endParaRPr>
            </a:p>
          </p:txBody>
        </p:sp>
      </p:grpSp>
      <p:grpSp>
        <p:nvGrpSpPr>
          <p:cNvPr id="8" name="组合 7">
            <a:extLst>
              <a:ext uri="{FF2B5EF4-FFF2-40B4-BE49-F238E27FC236}">
                <a16:creationId xmlns:a16="http://schemas.microsoft.com/office/drawing/2014/main" id="{603DE528-04BC-4621-A6D1-A0EA4848B277}"/>
              </a:ext>
            </a:extLst>
          </p:cNvPr>
          <p:cNvGrpSpPr/>
          <p:nvPr/>
        </p:nvGrpSpPr>
        <p:grpSpPr>
          <a:xfrm>
            <a:off x="6369477" y="1918066"/>
            <a:ext cx="5011308" cy="909190"/>
            <a:chOff x="974143" y="4118447"/>
            <a:chExt cx="5011308" cy="909190"/>
          </a:xfrm>
        </p:grpSpPr>
        <p:cxnSp>
          <p:nvCxnSpPr>
            <p:cNvPr id="9" name="直接连接符 8">
              <a:extLst>
                <a:ext uri="{FF2B5EF4-FFF2-40B4-BE49-F238E27FC236}">
                  <a16:creationId xmlns:a16="http://schemas.microsoft.com/office/drawing/2014/main" id="{FF76D369-2E64-48D1-9940-9606EE3F077B}"/>
                </a:ext>
              </a:extLst>
            </p:cNvPr>
            <p:cNvCxnSpPr/>
            <p:nvPr/>
          </p:nvCxnSpPr>
          <p:spPr>
            <a:xfrm flipV="1">
              <a:off x="1750361" y="4267208"/>
              <a:ext cx="0" cy="694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12">
              <a:extLst>
                <a:ext uri="{FF2B5EF4-FFF2-40B4-BE49-F238E27FC236}">
                  <a16:creationId xmlns:a16="http://schemas.microsoft.com/office/drawing/2014/main" id="{0ABFC3C9-1D74-41D1-9CF5-B5434F338810}"/>
                </a:ext>
              </a:extLst>
            </p:cNvPr>
            <p:cNvSpPr txBox="1"/>
            <p:nvPr/>
          </p:nvSpPr>
          <p:spPr>
            <a:xfrm>
              <a:off x="974143" y="4226739"/>
              <a:ext cx="618534" cy="629237"/>
            </a:xfrm>
            <a:prstGeom prst="rect">
              <a:avLst/>
            </a:prstGeom>
            <a:noFill/>
          </p:spPr>
          <p:txBody>
            <a:bodyPr wrap="square" rtlCol="0" anchor="b" anchorCtr="0">
              <a:normAutofit/>
            </a:bodyPr>
            <a:lstStyle>
              <a:defPPr>
                <a:defRPr lang="zh-CN"/>
              </a:defPPr>
              <a:lvl1pPr>
                <a:defRPr>
                  <a:solidFill>
                    <a:schemeClr val="tx1">
                      <a:lumMod val="65000"/>
                      <a:lumOff val="35000"/>
                    </a:schemeClr>
                  </a:solidFill>
                </a:defRPr>
              </a:lvl1pPr>
            </a:lstStyle>
            <a:p>
              <a:r>
                <a:rPr lang="en-US" altLang="zh-CN" sz="2400" b="1" dirty="0">
                  <a:solidFill>
                    <a:schemeClr val="tx1"/>
                  </a:solidFill>
                  <a:latin typeface="DengXian" panose="02010600030101010101" pitchFamily="2" charset="-122"/>
                  <a:ea typeface="DengXian" panose="02010600030101010101" pitchFamily="2" charset="-122"/>
                  <a:sym typeface="DengXian" panose="02010600030101010101" pitchFamily="2" charset="-122"/>
                </a:rPr>
                <a:t>02</a:t>
              </a:r>
              <a:endParaRPr lang="zh-CN" altLang="en-US" sz="2400" b="1" dirty="0">
                <a:solidFill>
                  <a:schemeClr val="tx1"/>
                </a:solidFill>
                <a:latin typeface="DengXian" panose="02010600030101010101" pitchFamily="2" charset="-122"/>
                <a:ea typeface="DengXian" panose="02010600030101010101" pitchFamily="2" charset="-122"/>
                <a:sym typeface="DengXian" panose="02010600030101010101" pitchFamily="2" charset="-122"/>
              </a:endParaRPr>
            </a:p>
          </p:txBody>
        </p:sp>
        <p:sp>
          <p:nvSpPr>
            <p:cNvPr id="11" name="文本框 49">
              <a:extLst>
                <a:ext uri="{FF2B5EF4-FFF2-40B4-BE49-F238E27FC236}">
                  <a16:creationId xmlns:a16="http://schemas.microsoft.com/office/drawing/2014/main" id="{DB3791CF-1127-4E9B-8EDA-595832F3D273}"/>
                </a:ext>
              </a:extLst>
            </p:cNvPr>
            <p:cNvSpPr txBox="1"/>
            <p:nvPr/>
          </p:nvSpPr>
          <p:spPr>
            <a:xfrm>
              <a:off x="2227142" y="4118447"/>
              <a:ext cx="3758309" cy="909190"/>
            </a:xfrm>
            <a:prstGeom prst="rect">
              <a:avLst/>
            </a:prstGeom>
            <a:noFill/>
          </p:spPr>
          <p:txBody>
            <a:bodyPr wrap="square" lIns="90000" tIns="0" rIns="90000" bIns="0" rtlCol="0">
              <a:noAutofit/>
            </a:bodyPr>
            <a:lstStyle>
              <a:defPPr>
                <a:defRPr lang="zh-CN"/>
              </a:defPPr>
              <a:lvl1pPr lvl="0">
                <a:lnSpc>
                  <a:spcPct val="130000"/>
                </a:lnSpc>
                <a:defRPr sz="1200">
                  <a:solidFill>
                    <a:schemeClr val="tx1">
                      <a:lumMod val="50000"/>
                      <a:lumOff val="50000"/>
                    </a:schemeClr>
                  </a:solidFill>
                </a:defRPr>
              </a:lvl1pPr>
            </a:lstStyle>
            <a:p>
              <a:pPr>
                <a:lnSpc>
                  <a:spcPct val="200000"/>
                </a:lnSpc>
                <a:defRPr/>
              </a:pP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a:t>
              </a:r>
              <a:r>
                <a:rPr lang="en-US" altLang="zh-CN" sz="1000" dirty="0">
                  <a:solidFill>
                    <a:schemeClr val="tx1"/>
                  </a:solidFill>
                  <a:latin typeface="隶书" panose="02010509060101010101" pitchFamily="49" charset="-122"/>
                  <a:ea typeface="隶书" panose="02010509060101010101" pitchFamily="49" charset="-122"/>
                </a:rPr>
                <a:t>,</a:t>
              </a: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点击添加文本信息点击添加文本信息点击添加文本信息点击添加文本信息</a:t>
              </a:r>
              <a:r>
                <a:rPr lang="en-US" altLang="zh-CN" sz="1000" dirty="0">
                  <a:solidFill>
                    <a:schemeClr val="tx1"/>
                  </a:solidFill>
                  <a:latin typeface="隶书" panose="02010509060101010101" pitchFamily="49" charset="-122"/>
                  <a:ea typeface="隶书" panose="02010509060101010101" pitchFamily="49" charset="-122"/>
                </a:rPr>
                <a:t>,</a:t>
              </a: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点击添加文本信息点击添加文本信息点击添加文本信息点击添加文本信息 </a:t>
              </a:r>
            </a:p>
            <a:p>
              <a:pPr>
                <a:lnSpc>
                  <a:spcPct val="200000"/>
                </a:lnSpc>
                <a:defRPr/>
              </a:pPr>
              <a:endParaRPr lang="zh-CN" altLang="en-US" sz="1000" dirty="0">
                <a:solidFill>
                  <a:schemeClr val="tx1"/>
                </a:solidFill>
                <a:latin typeface="隶书" panose="02010509060101010101" pitchFamily="49" charset="-122"/>
                <a:ea typeface="隶书" panose="02010509060101010101" pitchFamily="49" charset="-122"/>
              </a:endParaRPr>
            </a:p>
            <a:p>
              <a:pPr>
                <a:lnSpc>
                  <a:spcPct val="200000"/>
                </a:lnSpc>
                <a:defRPr/>
              </a:pPr>
              <a:endParaRPr lang="zh-CN" altLang="en-US" sz="1000" dirty="0">
                <a:solidFill>
                  <a:schemeClr val="tx1"/>
                </a:solidFill>
                <a:latin typeface="隶书" panose="02010509060101010101" pitchFamily="49" charset="-122"/>
                <a:ea typeface="隶书" panose="02010509060101010101" pitchFamily="49" charset="-122"/>
              </a:endParaRPr>
            </a:p>
          </p:txBody>
        </p:sp>
      </p:grpSp>
      <p:grpSp>
        <p:nvGrpSpPr>
          <p:cNvPr id="12" name="组合 11">
            <a:extLst>
              <a:ext uri="{FF2B5EF4-FFF2-40B4-BE49-F238E27FC236}">
                <a16:creationId xmlns:a16="http://schemas.microsoft.com/office/drawing/2014/main" id="{DAD4633C-2ED2-486B-A218-E8B75CE3CAE5}"/>
              </a:ext>
            </a:extLst>
          </p:cNvPr>
          <p:cNvGrpSpPr/>
          <p:nvPr/>
        </p:nvGrpSpPr>
        <p:grpSpPr>
          <a:xfrm>
            <a:off x="1137077" y="4139483"/>
            <a:ext cx="5011310" cy="909190"/>
            <a:chOff x="974143" y="4118447"/>
            <a:chExt cx="5011310" cy="909190"/>
          </a:xfrm>
        </p:grpSpPr>
        <p:cxnSp>
          <p:nvCxnSpPr>
            <p:cNvPr id="13" name="直接连接符 12">
              <a:extLst>
                <a:ext uri="{FF2B5EF4-FFF2-40B4-BE49-F238E27FC236}">
                  <a16:creationId xmlns:a16="http://schemas.microsoft.com/office/drawing/2014/main" id="{E5364E5F-1D31-449A-806A-128C7F7F7921}"/>
                </a:ext>
              </a:extLst>
            </p:cNvPr>
            <p:cNvCxnSpPr/>
            <p:nvPr/>
          </p:nvCxnSpPr>
          <p:spPr>
            <a:xfrm flipV="1">
              <a:off x="1750361" y="4267208"/>
              <a:ext cx="0" cy="694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2">
              <a:extLst>
                <a:ext uri="{FF2B5EF4-FFF2-40B4-BE49-F238E27FC236}">
                  <a16:creationId xmlns:a16="http://schemas.microsoft.com/office/drawing/2014/main" id="{A436F20A-674E-4C27-91D5-5E56B626F117}"/>
                </a:ext>
              </a:extLst>
            </p:cNvPr>
            <p:cNvSpPr txBox="1"/>
            <p:nvPr/>
          </p:nvSpPr>
          <p:spPr>
            <a:xfrm>
              <a:off x="974143" y="4226739"/>
              <a:ext cx="618534" cy="629237"/>
            </a:xfrm>
            <a:prstGeom prst="rect">
              <a:avLst/>
            </a:prstGeom>
            <a:noFill/>
          </p:spPr>
          <p:txBody>
            <a:bodyPr wrap="square" rtlCol="0" anchor="b" anchorCtr="0">
              <a:normAutofit/>
            </a:bodyPr>
            <a:lstStyle>
              <a:defPPr>
                <a:defRPr lang="zh-CN"/>
              </a:defPPr>
              <a:lvl1pPr>
                <a:defRPr>
                  <a:solidFill>
                    <a:schemeClr val="tx1">
                      <a:lumMod val="65000"/>
                      <a:lumOff val="35000"/>
                    </a:schemeClr>
                  </a:solidFill>
                </a:defRPr>
              </a:lvl1pPr>
            </a:lstStyle>
            <a:p>
              <a:r>
                <a:rPr lang="en-US" altLang="zh-CN" sz="2400" b="1" dirty="0">
                  <a:solidFill>
                    <a:schemeClr val="tx1"/>
                  </a:solidFill>
                  <a:latin typeface="DengXian" panose="02010600030101010101" pitchFamily="2" charset="-122"/>
                  <a:ea typeface="DengXian" panose="02010600030101010101" pitchFamily="2" charset="-122"/>
                  <a:sym typeface="DengXian" panose="02010600030101010101" pitchFamily="2" charset="-122"/>
                </a:rPr>
                <a:t>03</a:t>
              </a:r>
              <a:endParaRPr lang="zh-CN" altLang="en-US" sz="2400" b="1" dirty="0">
                <a:solidFill>
                  <a:schemeClr val="tx1"/>
                </a:solidFill>
                <a:latin typeface="DengXian" panose="02010600030101010101" pitchFamily="2" charset="-122"/>
                <a:ea typeface="DengXian" panose="02010600030101010101" pitchFamily="2" charset="-122"/>
                <a:sym typeface="DengXian" panose="02010600030101010101" pitchFamily="2" charset="-122"/>
              </a:endParaRPr>
            </a:p>
          </p:txBody>
        </p:sp>
        <p:sp>
          <p:nvSpPr>
            <p:cNvPr id="15" name="文本框 49">
              <a:extLst>
                <a:ext uri="{FF2B5EF4-FFF2-40B4-BE49-F238E27FC236}">
                  <a16:creationId xmlns:a16="http://schemas.microsoft.com/office/drawing/2014/main" id="{41C08099-84D6-4605-AB0D-434D53178B90}"/>
                </a:ext>
              </a:extLst>
            </p:cNvPr>
            <p:cNvSpPr txBox="1"/>
            <p:nvPr/>
          </p:nvSpPr>
          <p:spPr>
            <a:xfrm>
              <a:off x="2227143" y="4118447"/>
              <a:ext cx="3758310" cy="909190"/>
            </a:xfrm>
            <a:prstGeom prst="rect">
              <a:avLst/>
            </a:prstGeom>
            <a:noFill/>
          </p:spPr>
          <p:txBody>
            <a:bodyPr wrap="square" lIns="90000" tIns="0" rIns="90000" bIns="0" rtlCol="0">
              <a:noAutofit/>
            </a:bodyPr>
            <a:lstStyle>
              <a:defPPr>
                <a:defRPr lang="zh-CN"/>
              </a:defPPr>
              <a:lvl1pPr lvl="0">
                <a:lnSpc>
                  <a:spcPct val="130000"/>
                </a:lnSpc>
                <a:defRPr sz="1200">
                  <a:solidFill>
                    <a:schemeClr val="tx1">
                      <a:lumMod val="50000"/>
                      <a:lumOff val="50000"/>
                    </a:schemeClr>
                  </a:solidFill>
                </a:defRPr>
              </a:lvl1pPr>
            </a:lstStyle>
            <a:p>
              <a:pPr>
                <a:lnSpc>
                  <a:spcPct val="200000"/>
                </a:lnSpc>
                <a:defRPr/>
              </a:pP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a:t>
              </a:r>
              <a:r>
                <a:rPr lang="en-US" altLang="zh-CN" sz="1000" dirty="0">
                  <a:solidFill>
                    <a:schemeClr val="tx1"/>
                  </a:solidFill>
                  <a:latin typeface="隶书" panose="02010509060101010101" pitchFamily="49" charset="-122"/>
                  <a:ea typeface="隶书" panose="02010509060101010101" pitchFamily="49" charset="-122"/>
                </a:rPr>
                <a:t>,</a:t>
              </a: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点击添加文本信息点击添加文本信息点击添加文本信息点击添加文本信息</a:t>
              </a:r>
              <a:r>
                <a:rPr lang="en-US" altLang="zh-CN" sz="1000" dirty="0">
                  <a:solidFill>
                    <a:schemeClr val="tx1"/>
                  </a:solidFill>
                  <a:latin typeface="隶书" panose="02010509060101010101" pitchFamily="49" charset="-122"/>
                  <a:ea typeface="隶书" panose="02010509060101010101" pitchFamily="49" charset="-122"/>
                </a:rPr>
                <a:t>,</a:t>
              </a: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点击添加文本信息点击添加文本信息点击添加文本信息点击添加文本信息 </a:t>
              </a:r>
            </a:p>
            <a:p>
              <a:pPr>
                <a:lnSpc>
                  <a:spcPct val="200000"/>
                </a:lnSpc>
                <a:defRPr/>
              </a:pPr>
              <a:endParaRPr lang="zh-CN" altLang="en-US" sz="1000" dirty="0">
                <a:solidFill>
                  <a:schemeClr val="tx1"/>
                </a:solidFill>
                <a:latin typeface="隶书" panose="02010509060101010101" pitchFamily="49" charset="-122"/>
                <a:ea typeface="隶书" panose="02010509060101010101" pitchFamily="49" charset="-122"/>
              </a:endParaRPr>
            </a:p>
            <a:p>
              <a:pPr>
                <a:lnSpc>
                  <a:spcPct val="200000"/>
                </a:lnSpc>
                <a:defRPr/>
              </a:pPr>
              <a:endParaRPr lang="zh-CN" altLang="en-US" sz="1000" dirty="0">
                <a:solidFill>
                  <a:schemeClr val="tx1"/>
                </a:solidFill>
                <a:latin typeface="隶书" panose="02010509060101010101" pitchFamily="49" charset="-122"/>
                <a:ea typeface="隶书" panose="02010509060101010101" pitchFamily="49" charset="-122"/>
              </a:endParaRPr>
            </a:p>
          </p:txBody>
        </p:sp>
      </p:grpSp>
      <p:grpSp>
        <p:nvGrpSpPr>
          <p:cNvPr id="16" name="组合 15">
            <a:extLst>
              <a:ext uri="{FF2B5EF4-FFF2-40B4-BE49-F238E27FC236}">
                <a16:creationId xmlns:a16="http://schemas.microsoft.com/office/drawing/2014/main" id="{CE60AA56-679C-4F32-ADB8-D088B728D1CB}"/>
              </a:ext>
            </a:extLst>
          </p:cNvPr>
          <p:cNvGrpSpPr/>
          <p:nvPr/>
        </p:nvGrpSpPr>
        <p:grpSpPr>
          <a:xfrm>
            <a:off x="6369477" y="4139483"/>
            <a:ext cx="5011308" cy="909190"/>
            <a:chOff x="974143" y="4118447"/>
            <a:chExt cx="5011308" cy="909190"/>
          </a:xfrm>
        </p:grpSpPr>
        <p:cxnSp>
          <p:nvCxnSpPr>
            <p:cNvPr id="17" name="直接连接符 16">
              <a:extLst>
                <a:ext uri="{FF2B5EF4-FFF2-40B4-BE49-F238E27FC236}">
                  <a16:creationId xmlns:a16="http://schemas.microsoft.com/office/drawing/2014/main" id="{644A03CC-12A7-4E00-85D7-973D24AEA175}"/>
                </a:ext>
              </a:extLst>
            </p:cNvPr>
            <p:cNvCxnSpPr/>
            <p:nvPr/>
          </p:nvCxnSpPr>
          <p:spPr>
            <a:xfrm flipV="1">
              <a:off x="1750361" y="4267208"/>
              <a:ext cx="0" cy="694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2">
              <a:extLst>
                <a:ext uri="{FF2B5EF4-FFF2-40B4-BE49-F238E27FC236}">
                  <a16:creationId xmlns:a16="http://schemas.microsoft.com/office/drawing/2014/main" id="{9ABC3710-182D-4FFE-8FC7-3E008AB8C37C}"/>
                </a:ext>
              </a:extLst>
            </p:cNvPr>
            <p:cNvSpPr txBox="1"/>
            <p:nvPr/>
          </p:nvSpPr>
          <p:spPr>
            <a:xfrm>
              <a:off x="974143" y="4226739"/>
              <a:ext cx="618534" cy="629237"/>
            </a:xfrm>
            <a:prstGeom prst="rect">
              <a:avLst/>
            </a:prstGeom>
            <a:noFill/>
          </p:spPr>
          <p:txBody>
            <a:bodyPr wrap="square" rtlCol="0" anchor="b" anchorCtr="0">
              <a:normAutofit/>
            </a:bodyPr>
            <a:lstStyle>
              <a:defPPr>
                <a:defRPr lang="zh-CN"/>
              </a:defPPr>
              <a:lvl1pPr>
                <a:defRPr>
                  <a:solidFill>
                    <a:schemeClr val="tx1">
                      <a:lumMod val="65000"/>
                      <a:lumOff val="35000"/>
                    </a:schemeClr>
                  </a:solidFill>
                </a:defRPr>
              </a:lvl1pPr>
            </a:lstStyle>
            <a:p>
              <a:r>
                <a:rPr lang="en-US" altLang="zh-CN" sz="2400" b="1" dirty="0">
                  <a:solidFill>
                    <a:schemeClr val="tx1"/>
                  </a:solidFill>
                  <a:latin typeface="DengXian" panose="02010600030101010101" pitchFamily="2" charset="-122"/>
                  <a:ea typeface="DengXian" panose="02010600030101010101" pitchFamily="2" charset="-122"/>
                  <a:sym typeface="DengXian" panose="02010600030101010101" pitchFamily="2" charset="-122"/>
                </a:rPr>
                <a:t>04</a:t>
              </a:r>
              <a:endParaRPr lang="zh-CN" altLang="en-US" sz="2400" b="1" dirty="0">
                <a:solidFill>
                  <a:schemeClr val="tx1"/>
                </a:solidFill>
                <a:latin typeface="DengXian" panose="02010600030101010101" pitchFamily="2" charset="-122"/>
                <a:ea typeface="DengXian" panose="02010600030101010101" pitchFamily="2" charset="-122"/>
                <a:sym typeface="DengXian" panose="02010600030101010101" pitchFamily="2" charset="-122"/>
              </a:endParaRPr>
            </a:p>
          </p:txBody>
        </p:sp>
        <p:sp>
          <p:nvSpPr>
            <p:cNvPr id="19" name="文本框 49">
              <a:extLst>
                <a:ext uri="{FF2B5EF4-FFF2-40B4-BE49-F238E27FC236}">
                  <a16:creationId xmlns:a16="http://schemas.microsoft.com/office/drawing/2014/main" id="{FABC5663-C6C2-4D2E-AE0D-80BD656D0D27}"/>
                </a:ext>
              </a:extLst>
            </p:cNvPr>
            <p:cNvSpPr txBox="1"/>
            <p:nvPr/>
          </p:nvSpPr>
          <p:spPr>
            <a:xfrm>
              <a:off x="2227142" y="4118447"/>
              <a:ext cx="3758309" cy="909190"/>
            </a:xfrm>
            <a:prstGeom prst="rect">
              <a:avLst/>
            </a:prstGeom>
            <a:noFill/>
          </p:spPr>
          <p:txBody>
            <a:bodyPr wrap="square" lIns="90000" tIns="0" rIns="90000" bIns="0" rtlCol="0">
              <a:noAutofit/>
            </a:bodyPr>
            <a:lstStyle>
              <a:defPPr>
                <a:defRPr lang="zh-CN"/>
              </a:defPPr>
              <a:lvl1pPr lvl="0">
                <a:lnSpc>
                  <a:spcPct val="130000"/>
                </a:lnSpc>
                <a:defRPr sz="1200">
                  <a:solidFill>
                    <a:schemeClr val="tx1">
                      <a:lumMod val="50000"/>
                      <a:lumOff val="50000"/>
                    </a:schemeClr>
                  </a:solidFill>
                </a:defRPr>
              </a:lvl1pPr>
            </a:lstStyle>
            <a:p>
              <a:pPr>
                <a:lnSpc>
                  <a:spcPct val="200000"/>
                </a:lnSpc>
                <a:defRPr/>
              </a:pP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a:t>
              </a:r>
              <a:r>
                <a:rPr lang="en-US" altLang="zh-CN" sz="1000" dirty="0">
                  <a:solidFill>
                    <a:schemeClr val="tx1"/>
                  </a:solidFill>
                  <a:latin typeface="隶书" panose="02010509060101010101" pitchFamily="49" charset="-122"/>
                  <a:ea typeface="隶书" panose="02010509060101010101" pitchFamily="49" charset="-122"/>
                </a:rPr>
                <a:t>,</a:t>
              </a: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点击添加文本信息点击添加文本信息点击添加文本信息点击添加文本信息</a:t>
              </a:r>
              <a:r>
                <a:rPr lang="en-US" altLang="zh-CN" sz="1000" dirty="0">
                  <a:solidFill>
                    <a:schemeClr val="tx1"/>
                  </a:solidFill>
                  <a:latin typeface="隶书" panose="02010509060101010101" pitchFamily="49" charset="-122"/>
                  <a:ea typeface="隶书" panose="02010509060101010101" pitchFamily="49" charset="-122"/>
                </a:rPr>
                <a:t>,</a:t>
              </a:r>
              <a:r>
                <a:rPr lang="zh-CN" altLang="en-US" sz="1000" dirty="0">
                  <a:solidFill>
                    <a:schemeClr val="tx1"/>
                  </a:solidFill>
                  <a:latin typeface="隶书" panose="02010509060101010101" pitchFamily="49" charset="-122"/>
                  <a:ea typeface="隶书" panose="02010509060101010101" pitchFamily="49" charset="-122"/>
                </a:rPr>
                <a:t>点击添加文本信息点击添加文本信息点击添加文本信息点击添加文本信息 </a:t>
              </a:r>
            </a:p>
            <a:p>
              <a:pPr>
                <a:lnSpc>
                  <a:spcPct val="200000"/>
                </a:lnSpc>
                <a:defRPr/>
              </a:pPr>
              <a:endParaRPr lang="zh-CN" altLang="en-US" sz="1000" dirty="0">
                <a:solidFill>
                  <a:schemeClr val="tx1"/>
                </a:solidFill>
                <a:latin typeface="隶书" panose="02010509060101010101" pitchFamily="49" charset="-122"/>
                <a:ea typeface="隶书" panose="02010509060101010101" pitchFamily="49" charset="-122"/>
              </a:endParaRPr>
            </a:p>
            <a:p>
              <a:pPr>
                <a:lnSpc>
                  <a:spcPct val="200000"/>
                </a:lnSpc>
                <a:defRPr/>
              </a:pPr>
              <a:endParaRPr lang="zh-CN" altLang="en-US" sz="1000" dirty="0">
                <a:solidFill>
                  <a:schemeClr val="tx1"/>
                </a:solidFill>
                <a:latin typeface="隶书" panose="02010509060101010101" pitchFamily="49" charset="-122"/>
                <a:ea typeface="隶书" panose="02010509060101010101" pitchFamily="49" charset="-122"/>
              </a:endParaRPr>
            </a:p>
          </p:txBody>
        </p:sp>
      </p:grpSp>
    </p:spTree>
    <p:extLst>
      <p:ext uri="{BB962C8B-B14F-4D97-AF65-F5344CB8AC3E}">
        <p14:creationId xmlns:p14="http://schemas.microsoft.com/office/powerpoint/2010/main" val="1408722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7C715FD-1E8C-49CB-9960-2189953200CC}"/>
              </a:ext>
            </a:extLst>
          </p:cNvPr>
          <p:cNvGrpSpPr/>
          <p:nvPr/>
        </p:nvGrpSpPr>
        <p:grpSpPr>
          <a:xfrm>
            <a:off x="0" y="0"/>
            <a:ext cx="12192000" cy="6858000"/>
            <a:chOff x="0" y="0"/>
            <a:chExt cx="12192000" cy="6858000"/>
          </a:xfrm>
        </p:grpSpPr>
        <p:pic>
          <p:nvPicPr>
            <p:cNvPr id="8" name="图片 7">
              <a:extLst>
                <a:ext uri="{FF2B5EF4-FFF2-40B4-BE49-F238E27FC236}">
                  <a16:creationId xmlns:a16="http://schemas.microsoft.com/office/drawing/2014/main" id="{3188092A-F2A3-497D-86C5-D9D98BEF5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1D042A78-B277-4DF6-967C-9B45B882C541}"/>
                </a:ext>
              </a:extLst>
            </p:cNvPr>
            <p:cNvSpPr/>
            <p:nvPr/>
          </p:nvSpPr>
          <p:spPr>
            <a:xfrm>
              <a:off x="242888" y="216459"/>
              <a:ext cx="11706225" cy="642508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 name="组合 4">
            <a:extLst>
              <a:ext uri="{FF2B5EF4-FFF2-40B4-BE49-F238E27FC236}">
                <a16:creationId xmlns:a16="http://schemas.microsoft.com/office/drawing/2014/main" id="{4B92F0A8-B9AB-4507-B42A-B7D7BA5742C6}"/>
              </a:ext>
            </a:extLst>
          </p:cNvPr>
          <p:cNvGrpSpPr/>
          <p:nvPr/>
        </p:nvGrpSpPr>
        <p:grpSpPr>
          <a:xfrm>
            <a:off x="1334687" y="2082763"/>
            <a:ext cx="4854087" cy="1166835"/>
            <a:chOff x="4804263" y="1950323"/>
            <a:chExt cx="4854087" cy="1166835"/>
          </a:xfrm>
        </p:grpSpPr>
        <p:grpSp>
          <p:nvGrpSpPr>
            <p:cNvPr id="6" name="组合 5">
              <a:extLst>
                <a:ext uri="{FF2B5EF4-FFF2-40B4-BE49-F238E27FC236}">
                  <a16:creationId xmlns:a16="http://schemas.microsoft.com/office/drawing/2014/main" id="{E678274B-0B28-42EB-AB73-FA908B157101}"/>
                </a:ext>
              </a:extLst>
            </p:cNvPr>
            <p:cNvGrpSpPr/>
            <p:nvPr/>
          </p:nvGrpSpPr>
          <p:grpSpPr>
            <a:xfrm>
              <a:off x="8743284" y="1970282"/>
              <a:ext cx="915066" cy="915066"/>
              <a:chOff x="8648239" y="1943305"/>
              <a:chExt cx="1498600" cy="1498600"/>
            </a:xfrm>
          </p:grpSpPr>
          <p:sp>
            <p:nvSpPr>
              <p:cNvPr id="11" name="矩形 10">
                <a:extLst>
                  <a:ext uri="{FF2B5EF4-FFF2-40B4-BE49-F238E27FC236}">
                    <a16:creationId xmlns:a16="http://schemas.microsoft.com/office/drawing/2014/main" id="{601B0355-381B-4791-988E-A59E4D60F8AD}"/>
                  </a:ext>
                </a:extLst>
              </p:cNvPr>
              <p:cNvSpPr/>
              <p:nvPr/>
            </p:nvSpPr>
            <p:spPr>
              <a:xfrm>
                <a:off x="8648239" y="1943305"/>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 name="矩形 11">
                <a:extLst>
                  <a:ext uri="{FF2B5EF4-FFF2-40B4-BE49-F238E27FC236}">
                    <a16:creationId xmlns:a16="http://schemas.microsoft.com/office/drawing/2014/main" id="{DCE26B5F-5F87-4E53-89ED-530F5A96E1E8}"/>
                  </a:ext>
                </a:extLst>
              </p:cNvPr>
              <p:cNvSpPr/>
              <p:nvPr/>
            </p:nvSpPr>
            <p:spPr>
              <a:xfrm>
                <a:off x="8874329" y="2072733"/>
                <a:ext cx="1082642" cy="1098561"/>
              </a:xfrm>
              <a:prstGeom prst="rect">
                <a:avLst/>
              </a:prstGeom>
            </p:spPr>
            <p:txBody>
              <a:bodyPr wrap="none">
                <a:spAutoFit/>
              </a:bodyPr>
              <a:lstStyle/>
              <a:p>
                <a:pPr algn="ctr"/>
                <a:r>
                  <a:rPr lang="zh-CN" altLang="en-US" sz="2000" dirty="0">
                    <a:latin typeface="隶书" panose="02010509060101010101" pitchFamily="49" charset="-122"/>
                    <a:ea typeface="隶书" panose="02010509060101010101" pitchFamily="49" charset="-122"/>
                  </a:rPr>
                  <a:t>添加</a:t>
                </a:r>
                <a:endParaRPr lang="en-US" altLang="zh-CN" sz="2000" dirty="0">
                  <a:latin typeface="隶书" panose="02010509060101010101" pitchFamily="49" charset="-122"/>
                  <a:ea typeface="隶书" panose="02010509060101010101" pitchFamily="49" charset="-122"/>
                </a:endParaRPr>
              </a:p>
              <a:p>
                <a:pPr algn="ctr"/>
                <a:r>
                  <a:rPr lang="zh-CN" altLang="en-US" sz="2000" dirty="0">
                    <a:latin typeface="隶书" panose="02010509060101010101" pitchFamily="49" charset="-122"/>
                    <a:ea typeface="隶书" panose="02010509060101010101" pitchFamily="49" charset="-122"/>
                  </a:rPr>
                  <a:t>标题</a:t>
                </a:r>
              </a:p>
            </p:txBody>
          </p:sp>
        </p:grpSp>
        <p:sp>
          <p:nvSpPr>
            <p:cNvPr id="10" name="矩形 9">
              <a:extLst>
                <a:ext uri="{FF2B5EF4-FFF2-40B4-BE49-F238E27FC236}">
                  <a16:creationId xmlns:a16="http://schemas.microsoft.com/office/drawing/2014/main" id="{C3B1FB71-86DF-4374-8161-58D7F817E7AB}"/>
                </a:ext>
              </a:extLst>
            </p:cNvPr>
            <p:cNvSpPr/>
            <p:nvPr/>
          </p:nvSpPr>
          <p:spPr>
            <a:xfrm>
              <a:off x="4804263" y="1950323"/>
              <a:ext cx="3877981" cy="1166835"/>
            </a:xfrm>
            <a:prstGeom prst="rect">
              <a:avLst/>
            </a:prstGeom>
          </p:spPr>
          <p:txBody>
            <a:bodyPr vert="eaVert" wrap="square" lIns="91438" tIns="45719" rIns="91438" bIns="45719">
              <a:spAutoFit/>
            </a:bodyPr>
            <a:lstStyle/>
            <a:p>
              <a:pPr>
                <a:lnSpc>
                  <a:spcPct val="200000"/>
                </a:lnSpc>
                <a:defRPr/>
              </a:pPr>
              <a:r>
                <a:rPr lang="zh-CN" altLang="en-US" sz="1000" spc="300" dirty="0">
                  <a:solidFill>
                    <a:schemeClr val="tx1">
                      <a:lumMod val="85000"/>
                      <a:lumOff val="15000"/>
                    </a:schemeClr>
                  </a:solidFill>
                  <a:latin typeface="隶书" panose="02010509060101010101" pitchFamily="49" charset="-122"/>
                  <a:ea typeface="隶书" panose="02010509060101010101" pitchFamily="49" charset="-122"/>
                  <a:sym typeface="微软雅黑" pitchFamily="34" charset="-122"/>
                </a:rPr>
                <a:t>点击添加文本信息点击添加文本信息点击添加文本信息点击添加文本信息点击添加文本信息点击添加文本信息点击添加文本信息点击添加文本信息点击添加文本信息</a:t>
              </a:r>
            </a:p>
          </p:txBody>
        </p:sp>
      </p:grpSp>
      <p:grpSp>
        <p:nvGrpSpPr>
          <p:cNvPr id="13" name="组合 12">
            <a:extLst>
              <a:ext uri="{FF2B5EF4-FFF2-40B4-BE49-F238E27FC236}">
                <a16:creationId xmlns:a16="http://schemas.microsoft.com/office/drawing/2014/main" id="{4CD9AA03-C1D2-446B-8A79-6D23905AAD5B}"/>
              </a:ext>
            </a:extLst>
          </p:cNvPr>
          <p:cNvGrpSpPr/>
          <p:nvPr/>
        </p:nvGrpSpPr>
        <p:grpSpPr>
          <a:xfrm>
            <a:off x="1334687" y="4013201"/>
            <a:ext cx="4854087" cy="1166836"/>
            <a:chOff x="4804263" y="1881165"/>
            <a:chExt cx="4854087" cy="1166836"/>
          </a:xfrm>
        </p:grpSpPr>
        <p:grpSp>
          <p:nvGrpSpPr>
            <p:cNvPr id="14" name="组合 13">
              <a:extLst>
                <a:ext uri="{FF2B5EF4-FFF2-40B4-BE49-F238E27FC236}">
                  <a16:creationId xmlns:a16="http://schemas.microsoft.com/office/drawing/2014/main" id="{1F8A7DE2-9A02-47DC-9DED-F6712FB9B383}"/>
                </a:ext>
              </a:extLst>
            </p:cNvPr>
            <p:cNvGrpSpPr/>
            <p:nvPr/>
          </p:nvGrpSpPr>
          <p:grpSpPr>
            <a:xfrm>
              <a:off x="8743284" y="1970282"/>
              <a:ext cx="915066" cy="915066"/>
              <a:chOff x="8648239" y="1943305"/>
              <a:chExt cx="1498600" cy="1498600"/>
            </a:xfrm>
          </p:grpSpPr>
          <p:sp>
            <p:nvSpPr>
              <p:cNvPr id="16" name="矩形 15">
                <a:extLst>
                  <a:ext uri="{FF2B5EF4-FFF2-40B4-BE49-F238E27FC236}">
                    <a16:creationId xmlns:a16="http://schemas.microsoft.com/office/drawing/2014/main" id="{3627FA54-7318-462F-9B08-6EAA6C5E2FF7}"/>
                  </a:ext>
                </a:extLst>
              </p:cNvPr>
              <p:cNvSpPr/>
              <p:nvPr/>
            </p:nvSpPr>
            <p:spPr>
              <a:xfrm>
                <a:off x="8648239" y="1943305"/>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矩形 16">
                <a:extLst>
                  <a:ext uri="{FF2B5EF4-FFF2-40B4-BE49-F238E27FC236}">
                    <a16:creationId xmlns:a16="http://schemas.microsoft.com/office/drawing/2014/main" id="{56D6DAE2-8B21-4CE1-A245-FAA8B15B9CBB}"/>
                  </a:ext>
                </a:extLst>
              </p:cNvPr>
              <p:cNvSpPr/>
              <p:nvPr/>
            </p:nvSpPr>
            <p:spPr>
              <a:xfrm>
                <a:off x="8874329" y="2072733"/>
                <a:ext cx="1082642" cy="1098561"/>
              </a:xfrm>
              <a:prstGeom prst="rect">
                <a:avLst/>
              </a:prstGeom>
            </p:spPr>
            <p:txBody>
              <a:bodyPr wrap="none">
                <a:spAutoFit/>
              </a:bodyPr>
              <a:lstStyle/>
              <a:p>
                <a:pPr algn="ctr"/>
                <a:r>
                  <a:rPr lang="zh-CN" altLang="en-US" sz="2000" dirty="0">
                    <a:latin typeface="隶书" panose="02010509060101010101" pitchFamily="49" charset="-122"/>
                    <a:ea typeface="隶书" panose="02010509060101010101" pitchFamily="49" charset="-122"/>
                  </a:rPr>
                  <a:t>添加</a:t>
                </a:r>
                <a:endParaRPr lang="en-US" altLang="zh-CN" sz="2000" dirty="0">
                  <a:latin typeface="隶书" panose="02010509060101010101" pitchFamily="49" charset="-122"/>
                  <a:ea typeface="隶书" panose="02010509060101010101" pitchFamily="49" charset="-122"/>
                </a:endParaRPr>
              </a:p>
              <a:p>
                <a:pPr algn="ctr"/>
                <a:r>
                  <a:rPr lang="zh-CN" altLang="en-US" sz="2000" dirty="0">
                    <a:latin typeface="隶书" panose="02010509060101010101" pitchFamily="49" charset="-122"/>
                    <a:ea typeface="隶书" panose="02010509060101010101" pitchFamily="49" charset="-122"/>
                  </a:rPr>
                  <a:t>标题</a:t>
                </a:r>
              </a:p>
            </p:txBody>
          </p:sp>
        </p:grpSp>
        <p:sp>
          <p:nvSpPr>
            <p:cNvPr id="15" name="矩形 14">
              <a:extLst>
                <a:ext uri="{FF2B5EF4-FFF2-40B4-BE49-F238E27FC236}">
                  <a16:creationId xmlns:a16="http://schemas.microsoft.com/office/drawing/2014/main" id="{540FB78D-6763-4420-8D73-C00E509B39FB}"/>
                </a:ext>
              </a:extLst>
            </p:cNvPr>
            <p:cNvSpPr/>
            <p:nvPr/>
          </p:nvSpPr>
          <p:spPr>
            <a:xfrm>
              <a:off x="4804263" y="1881165"/>
              <a:ext cx="3877981" cy="1166836"/>
            </a:xfrm>
            <a:prstGeom prst="rect">
              <a:avLst/>
            </a:prstGeom>
          </p:spPr>
          <p:txBody>
            <a:bodyPr vert="eaVert" wrap="square" lIns="91438" tIns="45719" rIns="91438" bIns="45719">
              <a:spAutoFit/>
            </a:bodyPr>
            <a:lstStyle/>
            <a:p>
              <a:pPr>
                <a:lnSpc>
                  <a:spcPct val="200000"/>
                </a:lnSpc>
                <a:defRPr/>
              </a:pPr>
              <a:r>
                <a:rPr lang="zh-CN" altLang="en-US" sz="1000" spc="300" dirty="0">
                  <a:solidFill>
                    <a:schemeClr val="tx1">
                      <a:lumMod val="85000"/>
                      <a:lumOff val="15000"/>
                    </a:schemeClr>
                  </a:solidFill>
                  <a:latin typeface="隶书" panose="02010509060101010101" pitchFamily="49" charset="-122"/>
                  <a:ea typeface="隶书" panose="02010509060101010101" pitchFamily="49" charset="-122"/>
                  <a:sym typeface="微软雅黑" pitchFamily="34" charset="-122"/>
                </a:rPr>
                <a:t>点击添加文本信息点击添加文本信息点击添加文本信息点击添加文本信息点击添加文本信息点击添加文本信息点击添加文本信息点击添加文本信息点击添加文本信息</a:t>
              </a:r>
            </a:p>
          </p:txBody>
        </p:sp>
      </p:grpSp>
      <p:sp>
        <p:nvSpPr>
          <p:cNvPr id="18" name="矩形 17">
            <a:extLst>
              <a:ext uri="{FF2B5EF4-FFF2-40B4-BE49-F238E27FC236}">
                <a16:creationId xmlns:a16="http://schemas.microsoft.com/office/drawing/2014/main" id="{49AA117F-2282-493A-876B-74A0A703BDDF}"/>
              </a:ext>
            </a:extLst>
          </p:cNvPr>
          <p:cNvSpPr/>
          <p:nvPr/>
        </p:nvSpPr>
        <p:spPr>
          <a:xfrm>
            <a:off x="6524625" y="2008213"/>
            <a:ext cx="4467225" cy="3009172"/>
          </a:xfrm>
          <a:prstGeom prst="rect">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82517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191A2A-2C22-4A10-9588-2CEA63545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组合 5">
            <a:extLst>
              <a:ext uri="{FF2B5EF4-FFF2-40B4-BE49-F238E27FC236}">
                <a16:creationId xmlns:a16="http://schemas.microsoft.com/office/drawing/2014/main" id="{DC2B4D1B-A3DA-46A6-AFAE-4D43A296B905}"/>
              </a:ext>
            </a:extLst>
          </p:cNvPr>
          <p:cNvGrpSpPr/>
          <p:nvPr/>
        </p:nvGrpSpPr>
        <p:grpSpPr>
          <a:xfrm>
            <a:off x="2800349" y="1586729"/>
            <a:ext cx="6591301" cy="3684542"/>
            <a:chOff x="3919916" y="1511935"/>
            <a:chExt cx="4344655" cy="3849370"/>
          </a:xfrm>
        </p:grpSpPr>
        <p:sp>
          <p:nvSpPr>
            <p:cNvPr id="7" name="矩形 6">
              <a:extLst>
                <a:ext uri="{FF2B5EF4-FFF2-40B4-BE49-F238E27FC236}">
                  <a16:creationId xmlns:a16="http://schemas.microsoft.com/office/drawing/2014/main" id="{C95DF72D-C5EA-4C45-8125-ACA106A9C49D}"/>
                </a:ext>
              </a:extLst>
            </p:cNvPr>
            <p:cNvSpPr/>
            <p:nvPr/>
          </p:nvSpPr>
          <p:spPr>
            <a:xfrm>
              <a:off x="3919916" y="1511935"/>
              <a:ext cx="4344655" cy="38493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A341CB4B-6B85-49B1-B749-26C2EBBAEDE6}"/>
                </a:ext>
              </a:extLst>
            </p:cNvPr>
            <p:cNvSpPr/>
            <p:nvPr/>
          </p:nvSpPr>
          <p:spPr>
            <a:xfrm>
              <a:off x="4044315" y="1685925"/>
              <a:ext cx="4102735" cy="34893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id="{00D75BCC-B05C-48A9-968D-D11F01EA208D}"/>
                </a:ext>
              </a:extLst>
            </p:cNvPr>
            <p:cNvCxnSpPr/>
            <p:nvPr/>
          </p:nvCxnSpPr>
          <p:spPr>
            <a:xfrm>
              <a:off x="6562030" y="1670110"/>
              <a:ext cx="3175" cy="3486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7ED7569-6F17-44E4-BC95-07D9B5C1182C}"/>
                </a:ext>
              </a:extLst>
            </p:cNvPr>
            <p:cNvSpPr txBox="1"/>
            <p:nvPr/>
          </p:nvSpPr>
          <p:spPr>
            <a:xfrm>
              <a:off x="6955912" y="2120582"/>
              <a:ext cx="933206" cy="2616836"/>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dirty="0">
                  <a:ln>
                    <a:noFill/>
                  </a:ln>
                  <a:solidFill>
                    <a:prstClr val="black"/>
                  </a:solidFill>
                  <a:effectLst/>
                  <a:uLnTx/>
                  <a:uFillTx/>
                  <a:latin typeface="文悦古体仿宋 (非商业用途)" pitchFamily="50" charset="-122"/>
                  <a:ea typeface="文悦古体仿宋 (非商业用途)" pitchFamily="50" charset="-122"/>
                </a:rPr>
                <a:t>谢谢</a:t>
              </a:r>
            </a:p>
          </p:txBody>
        </p:sp>
      </p:grpSp>
      <p:grpSp>
        <p:nvGrpSpPr>
          <p:cNvPr id="11" name="组合 10">
            <a:extLst>
              <a:ext uri="{FF2B5EF4-FFF2-40B4-BE49-F238E27FC236}">
                <a16:creationId xmlns:a16="http://schemas.microsoft.com/office/drawing/2014/main" id="{B846BEEA-9DAA-4835-8E42-2A808ED0775C}"/>
              </a:ext>
            </a:extLst>
          </p:cNvPr>
          <p:cNvGrpSpPr/>
          <p:nvPr/>
        </p:nvGrpSpPr>
        <p:grpSpPr>
          <a:xfrm>
            <a:off x="3706970" y="2231170"/>
            <a:ext cx="2612325" cy="2395662"/>
            <a:chOff x="3938477" y="2495551"/>
            <a:chExt cx="2612325" cy="2316594"/>
          </a:xfrm>
        </p:grpSpPr>
        <p:sp>
          <p:nvSpPr>
            <p:cNvPr id="12" name="矩形 11">
              <a:extLst>
                <a:ext uri="{FF2B5EF4-FFF2-40B4-BE49-F238E27FC236}">
                  <a16:creationId xmlns:a16="http://schemas.microsoft.com/office/drawing/2014/main" id="{231866A1-9157-4EEC-8800-3582469942E5}"/>
                </a:ext>
              </a:extLst>
            </p:cNvPr>
            <p:cNvSpPr/>
            <p:nvPr/>
          </p:nvSpPr>
          <p:spPr>
            <a:xfrm>
              <a:off x="3996257" y="2520950"/>
              <a:ext cx="2554545" cy="2265795"/>
            </a:xfrm>
            <a:prstGeom prst="rect">
              <a:avLst/>
            </a:prstGeom>
          </p:spPr>
          <p:txBody>
            <a:bodyPr vert="eaVert" wrap="square">
              <a:spAutoFit/>
            </a:bodyPr>
            <a:lstStyle/>
            <a:p>
              <a:pPr>
                <a:lnSpc>
                  <a:spcPct val="400000"/>
                </a:lnSpc>
              </a:pPr>
              <a:r>
                <a:rPr lang="zh-CN" altLang="en-US" sz="800" dirty="0">
                  <a:solidFill>
                    <a:schemeClr val="tx1">
                      <a:lumMod val="75000"/>
                      <a:lumOff val="25000"/>
                    </a:schemeClr>
                  </a:solidFill>
                  <a:latin typeface="+mn-ea"/>
                  <a:sym typeface="Arial" pitchFamily="34" charset="0"/>
                </a:rPr>
                <a:t>点击添加文本信息点击添加文本信息点击添加文本信息</a:t>
              </a:r>
              <a:r>
                <a:rPr lang="zh-CN" altLang="en-US" sz="800" dirty="0">
                  <a:solidFill>
                    <a:schemeClr val="tx1">
                      <a:lumMod val="85000"/>
                      <a:lumOff val="15000"/>
                    </a:schemeClr>
                  </a:solidFill>
                  <a:latin typeface="+mn-ea"/>
                  <a:cs typeface="Open Sans Light" pitchFamily="34" charset="0"/>
                </a:rPr>
                <a:t>点击添加文本信息点击添加文本信息点击添加文本信息点击添加文本信息点击添加文本信息点击添加文本信息点击添加文本信息点击添加文本信息点击添加文本信息</a:t>
              </a:r>
              <a:endParaRPr kumimoji="1" lang="zh-CN" altLang="en-US" sz="800" dirty="0">
                <a:solidFill>
                  <a:schemeClr val="tx1">
                    <a:lumMod val="75000"/>
                    <a:lumOff val="25000"/>
                  </a:schemeClr>
                </a:solidFill>
                <a:latin typeface="+mn-ea"/>
              </a:endParaRPr>
            </a:p>
          </p:txBody>
        </p:sp>
        <p:cxnSp>
          <p:nvCxnSpPr>
            <p:cNvPr id="13" name="直接连接符 12">
              <a:extLst>
                <a:ext uri="{FF2B5EF4-FFF2-40B4-BE49-F238E27FC236}">
                  <a16:creationId xmlns:a16="http://schemas.microsoft.com/office/drawing/2014/main" id="{695A7022-D3FC-46DB-8555-864476466D7A}"/>
                </a:ext>
              </a:extLst>
            </p:cNvPr>
            <p:cNvCxnSpPr>
              <a:cxnSpLocks/>
            </p:cNvCxnSpPr>
            <p:nvPr/>
          </p:nvCxnSpPr>
          <p:spPr>
            <a:xfrm>
              <a:off x="5915442"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B6D853B-E23D-447D-A453-AC1E2BC09217}"/>
                </a:ext>
              </a:extLst>
            </p:cNvPr>
            <p:cNvCxnSpPr>
              <a:cxnSpLocks/>
            </p:cNvCxnSpPr>
            <p:nvPr/>
          </p:nvCxnSpPr>
          <p:spPr>
            <a:xfrm>
              <a:off x="5421203"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F3529DF-986A-49BE-83C5-EBF92120084F}"/>
                </a:ext>
              </a:extLst>
            </p:cNvPr>
            <p:cNvCxnSpPr>
              <a:cxnSpLocks/>
            </p:cNvCxnSpPr>
            <p:nvPr/>
          </p:nvCxnSpPr>
          <p:spPr>
            <a:xfrm>
              <a:off x="4926961"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5307C4A-8127-4B3F-A094-5123370B6150}"/>
                </a:ext>
              </a:extLst>
            </p:cNvPr>
            <p:cNvCxnSpPr>
              <a:cxnSpLocks/>
            </p:cNvCxnSpPr>
            <p:nvPr/>
          </p:nvCxnSpPr>
          <p:spPr>
            <a:xfrm>
              <a:off x="4432719"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94E3134-CE7C-47E5-8AAF-BF2AD2ED8D9C}"/>
                </a:ext>
              </a:extLst>
            </p:cNvPr>
            <p:cNvCxnSpPr>
              <a:cxnSpLocks/>
            </p:cNvCxnSpPr>
            <p:nvPr/>
          </p:nvCxnSpPr>
          <p:spPr>
            <a:xfrm>
              <a:off x="3938477"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1048E7F7-9EC1-408A-BB70-8379EEF9A405}"/>
              </a:ext>
            </a:extLst>
          </p:cNvPr>
          <p:cNvSpPr/>
          <p:nvPr/>
        </p:nvSpPr>
        <p:spPr>
          <a:xfrm>
            <a:off x="7030259" y="2347741"/>
            <a:ext cx="400110" cy="2279091"/>
          </a:xfrm>
          <a:prstGeom prst="rect">
            <a:avLst/>
          </a:prstGeom>
        </p:spPr>
        <p:txBody>
          <a:bodyPr vert="eaVert" wrap="square">
            <a:spAutoFit/>
          </a:bodyPr>
          <a:lstStyle/>
          <a:p>
            <a:pPr algn="dist"/>
            <a:r>
              <a:rPr lang="en-US" altLang="zh-CN" sz="1400" dirty="0"/>
              <a:t>CHUYU</a:t>
            </a:r>
            <a:endParaRPr lang="zh-CN" altLang="en-US" sz="1400" dirty="0"/>
          </a:p>
        </p:txBody>
      </p:sp>
    </p:spTree>
    <p:extLst>
      <p:ext uri="{BB962C8B-B14F-4D97-AF65-F5344CB8AC3E}">
        <p14:creationId xmlns:p14="http://schemas.microsoft.com/office/powerpoint/2010/main" val="18235831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 calcmode="lin" valueType="num">
                                      <p:cBhvr>
                                        <p:cTn id="21" dur="1000" fill="hold"/>
                                        <p:tgtEl>
                                          <p:spTgt spid="18"/>
                                        </p:tgtEl>
                                        <p:attrNameLst>
                                          <p:attrName>style.rotation</p:attrName>
                                        </p:attrNameLst>
                                      </p:cBhvr>
                                      <p:tavLst>
                                        <p:tav tm="0">
                                          <p:val>
                                            <p:fltVal val="90"/>
                                          </p:val>
                                        </p:tav>
                                        <p:tav tm="100000">
                                          <p:val>
                                            <p:fltVal val="0"/>
                                          </p:val>
                                        </p:tav>
                                      </p:tavLst>
                                    </p:anim>
                                    <p:animEffect transition="in" filter="fade">
                                      <p:cBhvr>
                                        <p:cTn id="2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191A2A-2C22-4A10-9588-2CEA63545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组合 5">
            <a:extLst>
              <a:ext uri="{FF2B5EF4-FFF2-40B4-BE49-F238E27FC236}">
                <a16:creationId xmlns:a16="http://schemas.microsoft.com/office/drawing/2014/main" id="{DC2B4D1B-A3DA-46A6-AFAE-4D43A296B905}"/>
              </a:ext>
            </a:extLst>
          </p:cNvPr>
          <p:cNvGrpSpPr/>
          <p:nvPr/>
        </p:nvGrpSpPr>
        <p:grpSpPr>
          <a:xfrm>
            <a:off x="2800349" y="1586729"/>
            <a:ext cx="6591301" cy="3684542"/>
            <a:chOff x="3919916" y="1511935"/>
            <a:chExt cx="4344655" cy="3849370"/>
          </a:xfrm>
        </p:grpSpPr>
        <p:sp>
          <p:nvSpPr>
            <p:cNvPr id="7" name="矩形 6">
              <a:extLst>
                <a:ext uri="{FF2B5EF4-FFF2-40B4-BE49-F238E27FC236}">
                  <a16:creationId xmlns:a16="http://schemas.microsoft.com/office/drawing/2014/main" id="{C95DF72D-C5EA-4C45-8125-ACA106A9C49D}"/>
                </a:ext>
              </a:extLst>
            </p:cNvPr>
            <p:cNvSpPr/>
            <p:nvPr/>
          </p:nvSpPr>
          <p:spPr>
            <a:xfrm>
              <a:off x="3919916" y="1511935"/>
              <a:ext cx="4344655" cy="38493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A341CB4B-6B85-49B1-B749-26C2EBBAEDE6}"/>
                </a:ext>
              </a:extLst>
            </p:cNvPr>
            <p:cNvSpPr/>
            <p:nvPr/>
          </p:nvSpPr>
          <p:spPr>
            <a:xfrm>
              <a:off x="4044315" y="1685925"/>
              <a:ext cx="4102735" cy="34893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id="{00D75BCC-B05C-48A9-968D-D11F01EA208D}"/>
                </a:ext>
              </a:extLst>
            </p:cNvPr>
            <p:cNvCxnSpPr/>
            <p:nvPr/>
          </p:nvCxnSpPr>
          <p:spPr>
            <a:xfrm>
              <a:off x="6562030" y="1670110"/>
              <a:ext cx="3175" cy="3486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7ED7569-6F17-44E4-BC95-07D9B5C1182C}"/>
                </a:ext>
              </a:extLst>
            </p:cNvPr>
            <p:cNvSpPr txBox="1"/>
            <p:nvPr/>
          </p:nvSpPr>
          <p:spPr>
            <a:xfrm>
              <a:off x="6955912" y="2120582"/>
              <a:ext cx="933206" cy="2616836"/>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dirty="0">
                  <a:ln>
                    <a:noFill/>
                  </a:ln>
                  <a:solidFill>
                    <a:prstClr val="black"/>
                  </a:solidFill>
                  <a:effectLst/>
                  <a:uLnTx/>
                  <a:uFillTx/>
                  <a:latin typeface="文悦古体仿宋 (非商业用途)" pitchFamily="50" charset="-122"/>
                  <a:ea typeface="文悦古体仿宋 (非商业用途)" pitchFamily="50" charset="-122"/>
                </a:rPr>
                <a:t>说明</a:t>
              </a:r>
            </a:p>
          </p:txBody>
        </p:sp>
      </p:grpSp>
      <p:sp>
        <p:nvSpPr>
          <p:cNvPr id="18" name="矩形 17">
            <a:extLst>
              <a:ext uri="{FF2B5EF4-FFF2-40B4-BE49-F238E27FC236}">
                <a16:creationId xmlns:a16="http://schemas.microsoft.com/office/drawing/2014/main" id="{1048E7F7-9EC1-408A-BB70-8379EEF9A405}"/>
              </a:ext>
            </a:extLst>
          </p:cNvPr>
          <p:cNvSpPr/>
          <p:nvPr/>
        </p:nvSpPr>
        <p:spPr>
          <a:xfrm>
            <a:off x="7030259" y="2347741"/>
            <a:ext cx="400110" cy="2279091"/>
          </a:xfrm>
          <a:prstGeom prst="rect">
            <a:avLst/>
          </a:prstGeom>
        </p:spPr>
        <p:txBody>
          <a:bodyPr vert="eaVert" wrap="square">
            <a:spAutoFit/>
          </a:bodyPr>
          <a:lstStyle/>
          <a:p>
            <a:pPr algn="dist"/>
            <a:r>
              <a:rPr lang="en-US" altLang="zh-CN" sz="1400" dirty="0"/>
              <a:t>CHUYU</a:t>
            </a:r>
            <a:endParaRPr lang="zh-CN" altLang="en-US" sz="1400" dirty="0"/>
          </a:p>
        </p:txBody>
      </p:sp>
      <p:sp>
        <p:nvSpPr>
          <p:cNvPr id="19" name="矩形 18">
            <a:extLst>
              <a:ext uri="{FF2B5EF4-FFF2-40B4-BE49-F238E27FC236}">
                <a16:creationId xmlns:a16="http://schemas.microsoft.com/office/drawing/2014/main" id="{9269010A-5A9C-457F-B5A8-3EBC855352DF}"/>
              </a:ext>
            </a:extLst>
          </p:cNvPr>
          <p:cNvSpPr/>
          <p:nvPr/>
        </p:nvSpPr>
        <p:spPr>
          <a:xfrm>
            <a:off x="3960170" y="2169315"/>
            <a:ext cx="2646878" cy="2664518"/>
          </a:xfrm>
          <a:prstGeom prst="rect">
            <a:avLst/>
          </a:prstGeom>
        </p:spPr>
        <p:txBody>
          <a:bodyPr vert="eaVert" wrap="square">
            <a:spAutoFit/>
          </a:bodyPr>
          <a:lstStyle/>
          <a:p>
            <a:pPr>
              <a:lnSpc>
                <a:spcPct val="200000"/>
              </a:lnSpc>
            </a:pPr>
            <a:r>
              <a:rPr lang="zh-CN" altLang="en-US" sz="800" dirty="0">
                <a:latin typeface="隶书" panose="02010509060101010101" pitchFamily="49" charset="-122"/>
                <a:ea typeface="隶书" panose="02010509060101010101" pitchFamily="49" charset="-122"/>
                <a:cs typeface="Open Sans" panose="020B0606030504020204" pitchFamily="34" charset="0"/>
              </a:rPr>
              <a:t>本模板字体为：文悦古体仿宋，等线，微软雅黑，隶书，如需批量替换，点击替换</a:t>
            </a:r>
            <a:r>
              <a:rPr lang="en-US" altLang="zh-CN" sz="800" dirty="0">
                <a:latin typeface="隶书" panose="02010509060101010101" pitchFamily="49" charset="-122"/>
                <a:ea typeface="隶书" panose="02010509060101010101" pitchFamily="49" charset="-122"/>
                <a:cs typeface="Open Sans" panose="020B0606030504020204" pitchFamily="34" charset="0"/>
              </a:rPr>
              <a:t>——</a:t>
            </a:r>
            <a:r>
              <a:rPr lang="zh-CN" altLang="en-US" sz="800" dirty="0">
                <a:latin typeface="隶书" panose="02010509060101010101" pitchFamily="49" charset="-122"/>
                <a:ea typeface="隶书" panose="02010509060101010101" pitchFamily="49" charset="-122"/>
                <a:cs typeface="Open Sans" panose="020B0606030504020204" pitchFamily="34" charset="0"/>
              </a:rPr>
              <a:t>替换字体即可，</a:t>
            </a:r>
            <a:endParaRPr lang="en-US" altLang="zh-CN" sz="800" dirty="0">
              <a:latin typeface="隶书" panose="02010509060101010101" pitchFamily="49" charset="-122"/>
              <a:ea typeface="隶书" panose="02010509060101010101" pitchFamily="49" charset="-122"/>
              <a:cs typeface="Open Sans" panose="020B0606030504020204" pitchFamily="34" charset="0"/>
            </a:endParaRPr>
          </a:p>
          <a:p>
            <a:pPr>
              <a:lnSpc>
                <a:spcPct val="200000"/>
              </a:lnSpc>
            </a:pPr>
            <a:r>
              <a:rPr lang="zh-CN" altLang="en-US" sz="800" dirty="0">
                <a:latin typeface="隶书" panose="02010509060101010101" pitchFamily="49" charset="-122"/>
                <a:ea typeface="隶书" panose="02010509060101010101" pitchFamily="49" charset="-122"/>
                <a:cs typeface="Open Sans" panose="020B0606030504020204" pitchFamily="34" charset="0"/>
              </a:rPr>
              <a:t>安装字体：点击控制面板</a:t>
            </a:r>
            <a:r>
              <a:rPr lang="en-US" altLang="zh-CN" sz="800" dirty="0">
                <a:latin typeface="隶书" panose="02010509060101010101" pitchFamily="49" charset="-122"/>
                <a:ea typeface="隶书" panose="02010509060101010101" pitchFamily="49" charset="-122"/>
                <a:cs typeface="Open Sans" panose="020B0606030504020204" pitchFamily="34" charset="0"/>
              </a:rPr>
              <a:t>——</a:t>
            </a:r>
            <a:r>
              <a:rPr lang="zh-CN" altLang="en-US" sz="800" dirty="0">
                <a:latin typeface="隶书" panose="02010509060101010101" pitchFamily="49" charset="-122"/>
                <a:ea typeface="隶书" panose="02010509060101010101" pitchFamily="49" charset="-122"/>
                <a:cs typeface="Open Sans" panose="020B0606030504020204" pitchFamily="34" charset="0"/>
              </a:rPr>
              <a:t>字体，将字体复制到文件夹中，或者右击安装即可，重启</a:t>
            </a:r>
            <a:r>
              <a:rPr lang="en-US" altLang="zh-CN" sz="800" dirty="0">
                <a:latin typeface="隶书" panose="02010509060101010101" pitchFamily="49" charset="-122"/>
                <a:ea typeface="隶书" panose="02010509060101010101" pitchFamily="49" charset="-122"/>
                <a:cs typeface="Open Sans" panose="020B0606030504020204" pitchFamily="34" charset="0"/>
              </a:rPr>
              <a:t>PPT</a:t>
            </a:r>
            <a:r>
              <a:rPr lang="zh-CN" altLang="en-US" sz="800" dirty="0">
                <a:latin typeface="隶书" panose="02010509060101010101" pitchFamily="49" charset="-122"/>
                <a:ea typeface="隶书" panose="02010509060101010101" pitchFamily="49" charset="-122"/>
                <a:cs typeface="Open Sans" panose="020B0606030504020204" pitchFamily="34" charset="0"/>
              </a:rPr>
              <a:t>后就可以使用字体；</a:t>
            </a:r>
            <a:endParaRPr lang="en-US" altLang="zh-CN" sz="800" dirty="0">
              <a:latin typeface="隶书" panose="02010509060101010101" pitchFamily="49" charset="-122"/>
              <a:ea typeface="隶书" panose="02010509060101010101" pitchFamily="49" charset="-122"/>
              <a:cs typeface="Open Sans" panose="020B0606030504020204" pitchFamily="34" charset="0"/>
            </a:endParaRPr>
          </a:p>
          <a:p>
            <a:pPr>
              <a:lnSpc>
                <a:spcPct val="200000"/>
              </a:lnSpc>
            </a:pPr>
            <a:r>
              <a:rPr lang="zh-CN" altLang="en-US" sz="800" dirty="0">
                <a:latin typeface="隶书" panose="02010509060101010101" pitchFamily="49" charset="-122"/>
                <a:ea typeface="隶书" panose="02010509060101010101" pitchFamily="49" charset="-122"/>
                <a:cs typeface="Open Sans" panose="020B0606030504020204" pitchFamily="34" charset="0"/>
              </a:rPr>
              <a:t>插入音乐：下载好音频文件，点击插入</a:t>
            </a:r>
            <a:r>
              <a:rPr lang="en-US" altLang="zh-CN" sz="800" dirty="0">
                <a:latin typeface="隶书" panose="02010509060101010101" pitchFamily="49" charset="-122"/>
                <a:ea typeface="隶书" panose="02010509060101010101" pitchFamily="49" charset="-122"/>
                <a:cs typeface="Open Sans" panose="020B0606030504020204" pitchFamily="34" charset="0"/>
              </a:rPr>
              <a:t>——PC</a:t>
            </a:r>
            <a:r>
              <a:rPr lang="zh-CN" altLang="en-US" sz="800" dirty="0">
                <a:latin typeface="隶书" panose="02010509060101010101" pitchFamily="49" charset="-122"/>
                <a:ea typeface="隶书" panose="02010509060101010101" pitchFamily="49" charset="-122"/>
                <a:cs typeface="Open Sans" panose="020B0606030504020204" pitchFamily="34" charset="0"/>
              </a:rPr>
              <a:t>上的音频即可插入并设置，删除</a:t>
            </a:r>
            <a:r>
              <a:rPr lang="en-US" altLang="zh-CN" sz="800" dirty="0">
                <a:latin typeface="隶书" panose="02010509060101010101" pitchFamily="49" charset="-122"/>
                <a:ea typeface="隶书" panose="02010509060101010101" pitchFamily="49" charset="-122"/>
                <a:cs typeface="Open Sans" panose="020B0606030504020204" pitchFamily="34" charset="0"/>
              </a:rPr>
              <a:t>PPT</a:t>
            </a:r>
            <a:r>
              <a:rPr lang="zh-CN" altLang="en-US" sz="800" dirty="0">
                <a:latin typeface="隶书" panose="02010509060101010101" pitchFamily="49" charset="-122"/>
                <a:ea typeface="隶书" panose="02010509060101010101" pitchFamily="49" charset="-122"/>
                <a:cs typeface="Open Sans" panose="020B0606030504020204" pitchFamily="34" charset="0"/>
              </a:rPr>
              <a:t>背景音乐在</a:t>
            </a:r>
            <a:r>
              <a:rPr lang="en-US" altLang="zh-CN" sz="800" dirty="0">
                <a:latin typeface="隶书" panose="02010509060101010101" pitchFamily="49" charset="-122"/>
                <a:ea typeface="隶书" panose="02010509060101010101" pitchFamily="49" charset="-122"/>
                <a:cs typeface="Open Sans" panose="020B0606030504020204" pitchFamily="34" charset="0"/>
              </a:rPr>
              <a:t>PPT</a:t>
            </a:r>
            <a:r>
              <a:rPr lang="zh-CN" altLang="en-US" sz="800" dirty="0">
                <a:latin typeface="隶书" panose="02010509060101010101" pitchFamily="49" charset="-122"/>
                <a:ea typeface="隶书" panose="02010509060101010101" pitchFamily="49" charset="-122"/>
                <a:cs typeface="Open Sans" panose="020B0606030504020204" pitchFamily="34" charset="0"/>
              </a:rPr>
              <a:t>首页选择喇叭符号删除即可；</a:t>
            </a:r>
            <a:endParaRPr lang="en-US" altLang="zh-CN" sz="800" dirty="0">
              <a:latin typeface="隶书" panose="02010509060101010101" pitchFamily="49" charset="-122"/>
              <a:ea typeface="隶书" panose="02010509060101010101" pitchFamily="49" charset="-122"/>
              <a:cs typeface="Open Sans" panose="020B0606030504020204" pitchFamily="34" charset="0"/>
            </a:endParaRPr>
          </a:p>
          <a:p>
            <a:pPr>
              <a:lnSpc>
                <a:spcPct val="200000"/>
              </a:lnSpc>
            </a:pPr>
            <a:r>
              <a:rPr lang="zh-CN" altLang="en-US" sz="800" dirty="0">
                <a:latin typeface="隶书" panose="02010509060101010101" pitchFamily="49" charset="-122"/>
                <a:ea typeface="隶书" panose="02010509060101010101" pitchFamily="49" charset="-122"/>
                <a:cs typeface="Open Sans" panose="020B0606030504020204" pitchFamily="34" charset="0"/>
              </a:rPr>
              <a:t>关于替换图片：选择图片后右击进入更换图片进行更改；</a:t>
            </a:r>
            <a:endParaRPr lang="en-US" altLang="zh-CN" sz="800" dirty="0">
              <a:latin typeface="隶书" panose="02010509060101010101" pitchFamily="49" charset="-122"/>
              <a:ea typeface="隶书" panose="02010509060101010101" pitchFamily="49" charset="-122"/>
              <a:cs typeface="Open Sans" panose="020B0606030504020204" pitchFamily="34" charset="0"/>
            </a:endParaRPr>
          </a:p>
          <a:p>
            <a:pPr>
              <a:lnSpc>
                <a:spcPct val="200000"/>
              </a:lnSpc>
            </a:pPr>
            <a:r>
              <a:rPr lang="zh-CN" altLang="en-US" sz="800" dirty="0">
                <a:latin typeface="隶书" panose="02010509060101010101" pitchFamily="49" charset="-122"/>
                <a:ea typeface="隶书" panose="02010509060101010101" pitchFamily="49" charset="-122"/>
                <a:cs typeface="Open Sans" panose="020B0606030504020204" pitchFamily="34" charset="0"/>
              </a:rPr>
              <a:t>本模板所有字体和图片仅供参考，版权归原作者所有。</a:t>
            </a:r>
            <a:endParaRPr lang="en-US" altLang="zh-CN" sz="800" dirty="0">
              <a:latin typeface="隶书" panose="02010509060101010101" pitchFamily="49" charset="-122"/>
              <a:ea typeface="隶书" panose="02010509060101010101" pitchFamily="49" charset="-122"/>
              <a:cs typeface="Open Sans" panose="020B0606030504020204" pitchFamily="34" charset="0"/>
            </a:endParaRPr>
          </a:p>
          <a:p>
            <a:pPr>
              <a:lnSpc>
                <a:spcPct val="200000"/>
              </a:lnSpc>
            </a:pPr>
            <a:endParaRPr lang="zh-CN" altLang="en-US" sz="800" dirty="0">
              <a:latin typeface="隶书" panose="02010509060101010101" pitchFamily="49" charset="-122"/>
              <a:ea typeface="隶书" panose="02010509060101010101" pitchFamily="49" charset="-122"/>
              <a:cs typeface="Open Sans" panose="020B0606030504020204" pitchFamily="34" charset="0"/>
            </a:endParaRPr>
          </a:p>
        </p:txBody>
      </p:sp>
    </p:spTree>
    <p:extLst>
      <p:ext uri="{BB962C8B-B14F-4D97-AF65-F5344CB8AC3E}">
        <p14:creationId xmlns:p14="http://schemas.microsoft.com/office/powerpoint/2010/main" val="31263395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8"/>
                                        </p:tgtEl>
                                        <p:attrNameLst>
                                          <p:attrName>r</p:attrName>
                                        </p:attrNameLst>
                                      </p:cBhvr>
                                    </p:animRot>
                                    <p:animRot by="-240000">
                                      <p:cBhvr>
                                        <p:cTn id="13" dur="200" fill="hold">
                                          <p:stCondLst>
                                            <p:cond delay="200"/>
                                          </p:stCondLst>
                                        </p:cTn>
                                        <p:tgtEl>
                                          <p:spTgt spid="18"/>
                                        </p:tgtEl>
                                        <p:attrNameLst>
                                          <p:attrName>r</p:attrName>
                                        </p:attrNameLst>
                                      </p:cBhvr>
                                    </p:animRot>
                                    <p:animRot by="240000">
                                      <p:cBhvr>
                                        <p:cTn id="14" dur="200" fill="hold">
                                          <p:stCondLst>
                                            <p:cond delay="400"/>
                                          </p:stCondLst>
                                        </p:cTn>
                                        <p:tgtEl>
                                          <p:spTgt spid="18"/>
                                        </p:tgtEl>
                                        <p:attrNameLst>
                                          <p:attrName>r</p:attrName>
                                        </p:attrNameLst>
                                      </p:cBhvr>
                                    </p:animRot>
                                    <p:animRot by="-240000">
                                      <p:cBhvr>
                                        <p:cTn id="15" dur="200" fill="hold">
                                          <p:stCondLst>
                                            <p:cond delay="600"/>
                                          </p:stCondLst>
                                        </p:cTn>
                                        <p:tgtEl>
                                          <p:spTgt spid="18"/>
                                        </p:tgtEl>
                                        <p:attrNameLst>
                                          <p:attrName>r</p:attrName>
                                        </p:attrNameLst>
                                      </p:cBhvr>
                                    </p:animRot>
                                    <p:animRot by="120000">
                                      <p:cBhvr>
                                        <p:cTn id="16" dur="200" fill="hold">
                                          <p:stCondLst>
                                            <p:cond delay="800"/>
                                          </p:stCondLst>
                                        </p:cTn>
                                        <p:tgtEl>
                                          <p:spTgt spid="18"/>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9"/>
                                        </p:tgtEl>
                                        <p:attrNameLst>
                                          <p:attrName>r</p:attrName>
                                        </p:attrNameLst>
                                      </p:cBhvr>
                                    </p:animRot>
                                    <p:animRot by="-240000">
                                      <p:cBhvr>
                                        <p:cTn id="19" dur="200" fill="hold">
                                          <p:stCondLst>
                                            <p:cond delay="200"/>
                                          </p:stCondLst>
                                        </p:cTn>
                                        <p:tgtEl>
                                          <p:spTgt spid="19"/>
                                        </p:tgtEl>
                                        <p:attrNameLst>
                                          <p:attrName>r</p:attrName>
                                        </p:attrNameLst>
                                      </p:cBhvr>
                                    </p:animRot>
                                    <p:animRot by="240000">
                                      <p:cBhvr>
                                        <p:cTn id="20" dur="200" fill="hold">
                                          <p:stCondLst>
                                            <p:cond delay="400"/>
                                          </p:stCondLst>
                                        </p:cTn>
                                        <p:tgtEl>
                                          <p:spTgt spid="19"/>
                                        </p:tgtEl>
                                        <p:attrNameLst>
                                          <p:attrName>r</p:attrName>
                                        </p:attrNameLst>
                                      </p:cBhvr>
                                    </p:animRot>
                                    <p:animRot by="-240000">
                                      <p:cBhvr>
                                        <p:cTn id="21" dur="200" fill="hold">
                                          <p:stCondLst>
                                            <p:cond delay="600"/>
                                          </p:stCondLst>
                                        </p:cTn>
                                        <p:tgtEl>
                                          <p:spTgt spid="19"/>
                                        </p:tgtEl>
                                        <p:attrNameLst>
                                          <p:attrName>r</p:attrName>
                                        </p:attrNameLst>
                                      </p:cBhvr>
                                    </p:animRot>
                                    <p:animRot by="120000">
                                      <p:cBhvr>
                                        <p:cTn id="22"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437725F-71AD-4744-839D-74FD2E90E81F}"/>
              </a:ext>
            </a:extLst>
          </p:cNvPr>
          <p:cNvGrpSpPr/>
          <p:nvPr/>
        </p:nvGrpSpPr>
        <p:grpSpPr>
          <a:xfrm>
            <a:off x="998103" y="3716356"/>
            <a:ext cx="1996811" cy="1749185"/>
            <a:chOff x="550365" y="3589465"/>
            <a:chExt cx="2217732" cy="1942709"/>
          </a:xfrm>
        </p:grpSpPr>
        <p:sp>
          <p:nvSpPr>
            <p:cNvPr id="5" name="矩形: 圆角 4">
              <a:extLst>
                <a:ext uri="{FF2B5EF4-FFF2-40B4-BE49-F238E27FC236}">
                  <a16:creationId xmlns:a16="http://schemas.microsoft.com/office/drawing/2014/main" id="{46B2456D-66AC-4859-9E96-4CB8D6619AF9}"/>
                </a:ext>
              </a:extLst>
            </p:cNvPr>
            <p:cNvSpPr/>
            <p:nvPr/>
          </p:nvSpPr>
          <p:spPr>
            <a:xfrm>
              <a:off x="1359672" y="3589465"/>
              <a:ext cx="599119" cy="599119"/>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85000"/>
                      <a:lumOff val="15000"/>
                    </a:schemeClr>
                  </a:solidFill>
                  <a:latin typeface="+mn-ea"/>
                </a:rPr>
                <a:t>01</a:t>
              </a:r>
              <a:endParaRPr lang="zh-CN" altLang="en-US" sz="2000" dirty="0">
                <a:solidFill>
                  <a:schemeClr val="tx1">
                    <a:lumMod val="85000"/>
                    <a:lumOff val="15000"/>
                  </a:schemeClr>
                </a:solidFill>
                <a:latin typeface="+mn-ea"/>
              </a:endParaRPr>
            </a:p>
          </p:txBody>
        </p:sp>
        <p:sp>
          <p:nvSpPr>
            <p:cNvPr id="6" name="矩形 5">
              <a:extLst>
                <a:ext uri="{FF2B5EF4-FFF2-40B4-BE49-F238E27FC236}">
                  <a16:creationId xmlns:a16="http://schemas.microsoft.com/office/drawing/2014/main" id="{04F3ABE5-0868-4E5F-9977-AB699E92596E}"/>
                </a:ext>
              </a:extLst>
            </p:cNvPr>
            <p:cNvSpPr/>
            <p:nvPr/>
          </p:nvSpPr>
          <p:spPr>
            <a:xfrm>
              <a:off x="550365" y="4807427"/>
              <a:ext cx="2217732" cy="724747"/>
            </a:xfrm>
            <a:prstGeom prst="rect">
              <a:avLst/>
            </a:prstGeom>
          </p:spPr>
          <p:txBody>
            <a:bodyPr wrap="square">
              <a:spAutoFit/>
            </a:bodyPr>
            <a:lstStyle/>
            <a:p>
              <a:pPr algn="ctr" defTabSz="609585">
                <a:lnSpc>
                  <a:spcPct val="200000"/>
                </a:lnSpc>
              </a:pPr>
              <a:r>
                <a:rPr lang="zh-CN" altLang="en-US" sz="1000" dirty="0">
                  <a:solidFill>
                    <a:srgbClr val="333333"/>
                  </a:solidFill>
                  <a:latin typeface="隶书" panose="02010509060101010101" pitchFamily="49" charset="-122"/>
                  <a:ea typeface="隶书" panose="02010509060101010101" pitchFamily="49" charset="-122"/>
                  <a:cs typeface="+mn-ea"/>
                  <a:sym typeface="+mn-lt"/>
                </a:rPr>
                <a:t>点击添加文本信息点击添加文本信息点击添加文本信息 </a:t>
              </a:r>
              <a:endParaRPr lang="zh-CN" altLang="en-US" sz="1000" spc="300" dirty="0">
                <a:solidFill>
                  <a:schemeClr val="tx1">
                    <a:lumMod val="75000"/>
                    <a:lumOff val="25000"/>
                  </a:schemeClr>
                </a:solidFill>
                <a:latin typeface="隶书" panose="02010509060101010101" pitchFamily="49" charset="-122"/>
                <a:ea typeface="隶书" panose="02010509060101010101" pitchFamily="49" charset="-122"/>
              </a:endParaRPr>
            </a:p>
          </p:txBody>
        </p:sp>
        <p:sp>
          <p:nvSpPr>
            <p:cNvPr id="7" name="矩形 6">
              <a:extLst>
                <a:ext uri="{FF2B5EF4-FFF2-40B4-BE49-F238E27FC236}">
                  <a16:creationId xmlns:a16="http://schemas.microsoft.com/office/drawing/2014/main" id="{E0AB1F34-1C10-4922-AA10-15F5D1B632E3}"/>
                </a:ext>
              </a:extLst>
            </p:cNvPr>
            <p:cNvSpPr/>
            <p:nvPr/>
          </p:nvSpPr>
          <p:spPr>
            <a:xfrm>
              <a:off x="550365" y="4335867"/>
              <a:ext cx="2217732" cy="461665"/>
            </a:xfrm>
            <a:prstGeom prst="rect">
              <a:avLst/>
            </a:prstGeom>
          </p:spPr>
          <p:txBody>
            <a:bodyPr wrap="square">
              <a:spAutoFit/>
            </a:bodyPr>
            <a:lstStyle/>
            <a:p>
              <a:pPr algn="dist">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8" name="组合 7">
            <a:extLst>
              <a:ext uri="{FF2B5EF4-FFF2-40B4-BE49-F238E27FC236}">
                <a16:creationId xmlns:a16="http://schemas.microsoft.com/office/drawing/2014/main" id="{9B9F69CA-CA02-4C61-8E3C-62853D6EFA76}"/>
              </a:ext>
            </a:extLst>
          </p:cNvPr>
          <p:cNvGrpSpPr/>
          <p:nvPr/>
        </p:nvGrpSpPr>
        <p:grpSpPr>
          <a:xfrm>
            <a:off x="3747653" y="3716356"/>
            <a:ext cx="1996811" cy="1749185"/>
            <a:chOff x="550365" y="3589465"/>
            <a:chExt cx="2217732" cy="1942709"/>
          </a:xfrm>
        </p:grpSpPr>
        <p:sp>
          <p:nvSpPr>
            <p:cNvPr id="9" name="矩形: 圆角 8">
              <a:extLst>
                <a:ext uri="{FF2B5EF4-FFF2-40B4-BE49-F238E27FC236}">
                  <a16:creationId xmlns:a16="http://schemas.microsoft.com/office/drawing/2014/main" id="{9FA90DD5-11F0-4052-BB95-5F6EC6CFDB72}"/>
                </a:ext>
              </a:extLst>
            </p:cNvPr>
            <p:cNvSpPr/>
            <p:nvPr/>
          </p:nvSpPr>
          <p:spPr>
            <a:xfrm>
              <a:off x="1359672" y="3589465"/>
              <a:ext cx="599119" cy="599119"/>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85000"/>
                      <a:lumOff val="15000"/>
                    </a:schemeClr>
                  </a:solidFill>
                  <a:latin typeface="+mn-ea"/>
                </a:rPr>
                <a:t>02</a:t>
              </a:r>
              <a:endParaRPr lang="zh-CN" altLang="en-US" sz="2000" dirty="0">
                <a:solidFill>
                  <a:schemeClr val="tx1">
                    <a:lumMod val="85000"/>
                    <a:lumOff val="15000"/>
                  </a:schemeClr>
                </a:solidFill>
                <a:latin typeface="+mn-ea"/>
              </a:endParaRPr>
            </a:p>
          </p:txBody>
        </p:sp>
        <p:sp>
          <p:nvSpPr>
            <p:cNvPr id="10" name="矩形 9">
              <a:extLst>
                <a:ext uri="{FF2B5EF4-FFF2-40B4-BE49-F238E27FC236}">
                  <a16:creationId xmlns:a16="http://schemas.microsoft.com/office/drawing/2014/main" id="{2A03EA0B-D4AC-4240-AFDF-617D589FA26A}"/>
                </a:ext>
              </a:extLst>
            </p:cNvPr>
            <p:cNvSpPr/>
            <p:nvPr/>
          </p:nvSpPr>
          <p:spPr>
            <a:xfrm>
              <a:off x="550365" y="4807427"/>
              <a:ext cx="2217732" cy="724747"/>
            </a:xfrm>
            <a:prstGeom prst="rect">
              <a:avLst/>
            </a:prstGeom>
          </p:spPr>
          <p:txBody>
            <a:bodyPr wrap="square">
              <a:spAutoFit/>
            </a:bodyPr>
            <a:lstStyle/>
            <a:p>
              <a:pPr algn="ctr" defTabSz="609585">
                <a:lnSpc>
                  <a:spcPct val="200000"/>
                </a:lnSpc>
              </a:pPr>
              <a:r>
                <a:rPr lang="zh-CN" altLang="en-US" sz="1000" dirty="0">
                  <a:solidFill>
                    <a:srgbClr val="333333"/>
                  </a:solidFill>
                  <a:latin typeface="隶书" panose="02010509060101010101" pitchFamily="49" charset="-122"/>
                  <a:ea typeface="隶书" panose="02010509060101010101" pitchFamily="49" charset="-122"/>
                  <a:cs typeface="+mn-ea"/>
                  <a:sym typeface="+mn-lt"/>
                </a:rPr>
                <a:t>点击添加文本信息点击添加文本信息点击添加文本信息 </a:t>
              </a:r>
              <a:endParaRPr lang="zh-CN" altLang="en-US" sz="1000" spc="300" dirty="0">
                <a:solidFill>
                  <a:schemeClr val="tx1">
                    <a:lumMod val="75000"/>
                    <a:lumOff val="25000"/>
                  </a:schemeClr>
                </a:solidFill>
                <a:latin typeface="隶书" panose="02010509060101010101" pitchFamily="49" charset="-122"/>
                <a:ea typeface="隶书" panose="02010509060101010101" pitchFamily="49" charset="-122"/>
              </a:endParaRPr>
            </a:p>
          </p:txBody>
        </p:sp>
        <p:sp>
          <p:nvSpPr>
            <p:cNvPr id="11" name="矩形 10">
              <a:extLst>
                <a:ext uri="{FF2B5EF4-FFF2-40B4-BE49-F238E27FC236}">
                  <a16:creationId xmlns:a16="http://schemas.microsoft.com/office/drawing/2014/main" id="{497805A7-666C-475E-8AAB-91FA83EEEB33}"/>
                </a:ext>
              </a:extLst>
            </p:cNvPr>
            <p:cNvSpPr/>
            <p:nvPr/>
          </p:nvSpPr>
          <p:spPr>
            <a:xfrm>
              <a:off x="550365" y="4335867"/>
              <a:ext cx="2217732" cy="461665"/>
            </a:xfrm>
            <a:prstGeom prst="rect">
              <a:avLst/>
            </a:prstGeom>
          </p:spPr>
          <p:txBody>
            <a:bodyPr wrap="square">
              <a:spAutoFit/>
            </a:bodyPr>
            <a:lstStyle/>
            <a:p>
              <a:pPr algn="dist">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12" name="组合 11">
            <a:extLst>
              <a:ext uri="{FF2B5EF4-FFF2-40B4-BE49-F238E27FC236}">
                <a16:creationId xmlns:a16="http://schemas.microsoft.com/office/drawing/2014/main" id="{AE3EE4E2-501B-4AC9-89C3-666D2578201B}"/>
              </a:ext>
            </a:extLst>
          </p:cNvPr>
          <p:cNvGrpSpPr/>
          <p:nvPr/>
        </p:nvGrpSpPr>
        <p:grpSpPr>
          <a:xfrm>
            <a:off x="6497203" y="3716356"/>
            <a:ext cx="1996811" cy="1749185"/>
            <a:chOff x="550365" y="3589465"/>
            <a:chExt cx="2217732" cy="1942709"/>
          </a:xfrm>
        </p:grpSpPr>
        <p:sp>
          <p:nvSpPr>
            <p:cNvPr id="13" name="矩形: 圆角 12">
              <a:extLst>
                <a:ext uri="{FF2B5EF4-FFF2-40B4-BE49-F238E27FC236}">
                  <a16:creationId xmlns:a16="http://schemas.microsoft.com/office/drawing/2014/main" id="{52175314-64F6-49B4-BB58-C3B7FB239D56}"/>
                </a:ext>
              </a:extLst>
            </p:cNvPr>
            <p:cNvSpPr/>
            <p:nvPr/>
          </p:nvSpPr>
          <p:spPr>
            <a:xfrm>
              <a:off x="1359672" y="3589465"/>
              <a:ext cx="599119" cy="599119"/>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85000"/>
                      <a:lumOff val="15000"/>
                    </a:schemeClr>
                  </a:solidFill>
                  <a:latin typeface="+mn-ea"/>
                </a:rPr>
                <a:t>03</a:t>
              </a:r>
              <a:endParaRPr lang="zh-CN" altLang="en-US" sz="2000" dirty="0">
                <a:solidFill>
                  <a:schemeClr val="tx1">
                    <a:lumMod val="85000"/>
                    <a:lumOff val="15000"/>
                  </a:schemeClr>
                </a:solidFill>
                <a:latin typeface="+mn-ea"/>
              </a:endParaRPr>
            </a:p>
          </p:txBody>
        </p:sp>
        <p:sp>
          <p:nvSpPr>
            <p:cNvPr id="14" name="矩形 13">
              <a:extLst>
                <a:ext uri="{FF2B5EF4-FFF2-40B4-BE49-F238E27FC236}">
                  <a16:creationId xmlns:a16="http://schemas.microsoft.com/office/drawing/2014/main" id="{915DA45A-299A-4042-B22C-7D4A74A8065F}"/>
                </a:ext>
              </a:extLst>
            </p:cNvPr>
            <p:cNvSpPr/>
            <p:nvPr/>
          </p:nvSpPr>
          <p:spPr>
            <a:xfrm>
              <a:off x="550365" y="4807427"/>
              <a:ext cx="2217732" cy="724747"/>
            </a:xfrm>
            <a:prstGeom prst="rect">
              <a:avLst/>
            </a:prstGeom>
          </p:spPr>
          <p:txBody>
            <a:bodyPr wrap="square">
              <a:spAutoFit/>
            </a:bodyPr>
            <a:lstStyle/>
            <a:p>
              <a:pPr algn="ctr" defTabSz="609585">
                <a:lnSpc>
                  <a:spcPct val="200000"/>
                </a:lnSpc>
              </a:pPr>
              <a:r>
                <a:rPr lang="zh-CN" altLang="en-US" sz="1000" dirty="0">
                  <a:solidFill>
                    <a:srgbClr val="333333"/>
                  </a:solidFill>
                  <a:latin typeface="隶书" panose="02010509060101010101" pitchFamily="49" charset="-122"/>
                  <a:ea typeface="隶书" panose="02010509060101010101" pitchFamily="49" charset="-122"/>
                  <a:cs typeface="+mn-ea"/>
                  <a:sym typeface="+mn-lt"/>
                </a:rPr>
                <a:t>点击添加文本信息点击添加文本信息点击添加文本信息 </a:t>
              </a:r>
              <a:endParaRPr lang="zh-CN" altLang="en-US" sz="1000" spc="300" dirty="0">
                <a:solidFill>
                  <a:schemeClr val="tx1">
                    <a:lumMod val="75000"/>
                    <a:lumOff val="25000"/>
                  </a:schemeClr>
                </a:solidFill>
                <a:latin typeface="隶书" panose="02010509060101010101" pitchFamily="49" charset="-122"/>
                <a:ea typeface="隶书" panose="02010509060101010101" pitchFamily="49" charset="-122"/>
              </a:endParaRPr>
            </a:p>
          </p:txBody>
        </p:sp>
        <p:sp>
          <p:nvSpPr>
            <p:cNvPr id="15" name="矩形 14">
              <a:extLst>
                <a:ext uri="{FF2B5EF4-FFF2-40B4-BE49-F238E27FC236}">
                  <a16:creationId xmlns:a16="http://schemas.microsoft.com/office/drawing/2014/main" id="{33CFF05E-E583-4935-9B62-284F826A23F8}"/>
                </a:ext>
              </a:extLst>
            </p:cNvPr>
            <p:cNvSpPr/>
            <p:nvPr/>
          </p:nvSpPr>
          <p:spPr>
            <a:xfrm>
              <a:off x="550365" y="4335867"/>
              <a:ext cx="2217732" cy="461665"/>
            </a:xfrm>
            <a:prstGeom prst="rect">
              <a:avLst/>
            </a:prstGeom>
          </p:spPr>
          <p:txBody>
            <a:bodyPr wrap="square">
              <a:spAutoFit/>
            </a:bodyPr>
            <a:lstStyle/>
            <a:p>
              <a:pPr algn="dist">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16" name="组合 15">
            <a:extLst>
              <a:ext uri="{FF2B5EF4-FFF2-40B4-BE49-F238E27FC236}">
                <a16:creationId xmlns:a16="http://schemas.microsoft.com/office/drawing/2014/main" id="{BC9295A1-868D-4136-9A2B-2348DCA16E99}"/>
              </a:ext>
            </a:extLst>
          </p:cNvPr>
          <p:cNvGrpSpPr/>
          <p:nvPr/>
        </p:nvGrpSpPr>
        <p:grpSpPr>
          <a:xfrm>
            <a:off x="9246753" y="3716356"/>
            <a:ext cx="1996811" cy="1749185"/>
            <a:chOff x="550365" y="3589465"/>
            <a:chExt cx="2217732" cy="1942709"/>
          </a:xfrm>
        </p:grpSpPr>
        <p:sp>
          <p:nvSpPr>
            <p:cNvPr id="17" name="矩形: 圆角 16">
              <a:extLst>
                <a:ext uri="{FF2B5EF4-FFF2-40B4-BE49-F238E27FC236}">
                  <a16:creationId xmlns:a16="http://schemas.microsoft.com/office/drawing/2014/main" id="{34AAB3B1-F5F0-4E36-90CA-CB27F254101C}"/>
                </a:ext>
              </a:extLst>
            </p:cNvPr>
            <p:cNvSpPr/>
            <p:nvPr/>
          </p:nvSpPr>
          <p:spPr>
            <a:xfrm>
              <a:off x="1359672" y="3589465"/>
              <a:ext cx="599119" cy="599119"/>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85000"/>
                      <a:lumOff val="15000"/>
                    </a:schemeClr>
                  </a:solidFill>
                  <a:latin typeface="+mn-ea"/>
                </a:rPr>
                <a:t>04</a:t>
              </a:r>
              <a:endParaRPr lang="zh-CN" altLang="en-US" sz="2000" dirty="0">
                <a:solidFill>
                  <a:schemeClr val="tx1">
                    <a:lumMod val="85000"/>
                    <a:lumOff val="15000"/>
                  </a:schemeClr>
                </a:solidFill>
                <a:latin typeface="+mn-ea"/>
              </a:endParaRPr>
            </a:p>
          </p:txBody>
        </p:sp>
        <p:sp>
          <p:nvSpPr>
            <p:cNvPr id="18" name="矩形 17">
              <a:extLst>
                <a:ext uri="{FF2B5EF4-FFF2-40B4-BE49-F238E27FC236}">
                  <a16:creationId xmlns:a16="http://schemas.microsoft.com/office/drawing/2014/main" id="{3A232A78-EF00-4D82-B4E9-A8613C6A292B}"/>
                </a:ext>
              </a:extLst>
            </p:cNvPr>
            <p:cNvSpPr/>
            <p:nvPr/>
          </p:nvSpPr>
          <p:spPr>
            <a:xfrm>
              <a:off x="550365" y="4807427"/>
              <a:ext cx="2217732" cy="724747"/>
            </a:xfrm>
            <a:prstGeom prst="rect">
              <a:avLst/>
            </a:prstGeom>
          </p:spPr>
          <p:txBody>
            <a:bodyPr wrap="square">
              <a:spAutoFit/>
            </a:bodyPr>
            <a:lstStyle/>
            <a:p>
              <a:pPr algn="ctr" defTabSz="609585">
                <a:lnSpc>
                  <a:spcPct val="200000"/>
                </a:lnSpc>
              </a:pPr>
              <a:r>
                <a:rPr lang="zh-CN" altLang="en-US" sz="1000" dirty="0">
                  <a:solidFill>
                    <a:srgbClr val="333333"/>
                  </a:solidFill>
                  <a:latin typeface="隶书" panose="02010509060101010101" pitchFamily="49" charset="-122"/>
                  <a:ea typeface="隶书" panose="02010509060101010101" pitchFamily="49" charset="-122"/>
                  <a:cs typeface="+mn-ea"/>
                  <a:sym typeface="+mn-lt"/>
                </a:rPr>
                <a:t>点击添加文本信息点击添加文本信息点击添加文本信息 </a:t>
              </a:r>
              <a:endParaRPr lang="zh-CN" altLang="en-US" sz="1000" spc="300" dirty="0">
                <a:solidFill>
                  <a:schemeClr val="tx1">
                    <a:lumMod val="75000"/>
                    <a:lumOff val="25000"/>
                  </a:schemeClr>
                </a:solidFill>
                <a:latin typeface="隶书" panose="02010509060101010101" pitchFamily="49" charset="-122"/>
                <a:ea typeface="隶书" panose="02010509060101010101" pitchFamily="49" charset="-122"/>
              </a:endParaRPr>
            </a:p>
          </p:txBody>
        </p:sp>
        <p:sp>
          <p:nvSpPr>
            <p:cNvPr id="19" name="矩形 18">
              <a:extLst>
                <a:ext uri="{FF2B5EF4-FFF2-40B4-BE49-F238E27FC236}">
                  <a16:creationId xmlns:a16="http://schemas.microsoft.com/office/drawing/2014/main" id="{68DF11C2-4A2E-42CE-8702-BAE38AD6A704}"/>
                </a:ext>
              </a:extLst>
            </p:cNvPr>
            <p:cNvSpPr/>
            <p:nvPr/>
          </p:nvSpPr>
          <p:spPr>
            <a:xfrm>
              <a:off x="550365" y="4335867"/>
              <a:ext cx="2217732" cy="461665"/>
            </a:xfrm>
            <a:prstGeom prst="rect">
              <a:avLst/>
            </a:prstGeom>
          </p:spPr>
          <p:txBody>
            <a:bodyPr wrap="square">
              <a:spAutoFit/>
            </a:bodyPr>
            <a:lstStyle/>
            <a:p>
              <a:pPr algn="dist">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20" name="组合 19">
            <a:extLst>
              <a:ext uri="{FF2B5EF4-FFF2-40B4-BE49-F238E27FC236}">
                <a16:creationId xmlns:a16="http://schemas.microsoft.com/office/drawing/2014/main" id="{A01DAE80-407F-43E8-83F6-51D569CE4044}"/>
              </a:ext>
            </a:extLst>
          </p:cNvPr>
          <p:cNvGrpSpPr/>
          <p:nvPr/>
        </p:nvGrpSpPr>
        <p:grpSpPr>
          <a:xfrm>
            <a:off x="3655001" y="1172913"/>
            <a:ext cx="4881997" cy="652551"/>
            <a:chOff x="3655001" y="1172913"/>
            <a:chExt cx="4881997" cy="652551"/>
          </a:xfrm>
        </p:grpSpPr>
        <p:sp>
          <p:nvSpPr>
            <p:cNvPr id="21" name="矩形 20">
              <a:extLst>
                <a:ext uri="{FF2B5EF4-FFF2-40B4-BE49-F238E27FC236}">
                  <a16:creationId xmlns:a16="http://schemas.microsoft.com/office/drawing/2014/main" id="{260352D0-FAB1-4744-A91E-C0185ECB5DCF}"/>
                </a:ext>
              </a:extLst>
            </p:cNvPr>
            <p:cNvSpPr/>
            <p:nvPr/>
          </p:nvSpPr>
          <p:spPr>
            <a:xfrm>
              <a:off x="3655001" y="1172913"/>
              <a:ext cx="4881997" cy="652551"/>
            </a:xfrm>
            <a:prstGeom prst="rect">
              <a:avLst/>
            </a:prstGeom>
            <a:solidFill>
              <a:srgbClr val="FBCF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54FB3F8-674E-4BBD-B60A-AA2CA10563B5}"/>
                </a:ext>
              </a:extLst>
            </p:cNvPr>
            <p:cNvSpPr/>
            <p:nvPr/>
          </p:nvSpPr>
          <p:spPr>
            <a:xfrm>
              <a:off x="4079132" y="1283745"/>
              <a:ext cx="4033734" cy="430887"/>
            </a:xfrm>
            <a:prstGeom prst="rect">
              <a:avLst/>
            </a:prstGeom>
          </p:spPr>
          <p:txBody>
            <a:bodyPr vert="horz" wrap="square" lIns="0" tIns="0" rIns="0" bIns="0">
              <a:spAutoFit/>
            </a:bodyPr>
            <a:lstStyle/>
            <a:p>
              <a:pPr algn="dist" eaLnBrk="1" hangingPunct="1">
                <a:defRPr/>
              </a:pPr>
              <a:r>
                <a:rPr lang="en-US" altLang="zh-CN" sz="2800" spc="600" noProof="1">
                  <a:latin typeface="+mn-ea"/>
                  <a:cs typeface="+mn-ea"/>
                  <a:sym typeface="Arial" panose="020B0604020202020204" pitchFamily="34" charset="0"/>
                </a:rPr>
                <a:t>CONTENTS</a:t>
              </a:r>
              <a:endParaRPr lang="zh-CN" altLang="en-US" sz="2800" spc="600" noProof="1">
                <a:latin typeface="+mn-ea"/>
                <a:cs typeface="+mn-ea"/>
                <a:sym typeface="Arial" panose="020B0604020202020204" pitchFamily="34" charset="0"/>
              </a:endParaRPr>
            </a:p>
          </p:txBody>
        </p:sp>
      </p:grpSp>
    </p:spTree>
    <p:extLst>
      <p:ext uri="{BB962C8B-B14F-4D97-AF65-F5344CB8AC3E}">
        <p14:creationId xmlns:p14="http://schemas.microsoft.com/office/powerpoint/2010/main" val="16833311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191A2A-2C22-4A10-9588-2CEA63545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组合 5">
            <a:extLst>
              <a:ext uri="{FF2B5EF4-FFF2-40B4-BE49-F238E27FC236}">
                <a16:creationId xmlns:a16="http://schemas.microsoft.com/office/drawing/2014/main" id="{DC2B4D1B-A3DA-46A6-AFAE-4D43A296B905}"/>
              </a:ext>
            </a:extLst>
          </p:cNvPr>
          <p:cNvGrpSpPr/>
          <p:nvPr/>
        </p:nvGrpSpPr>
        <p:grpSpPr>
          <a:xfrm>
            <a:off x="2800349" y="1586729"/>
            <a:ext cx="6591301" cy="3684542"/>
            <a:chOff x="3919916" y="1511935"/>
            <a:chExt cx="4344655" cy="3849370"/>
          </a:xfrm>
        </p:grpSpPr>
        <p:sp>
          <p:nvSpPr>
            <p:cNvPr id="7" name="矩形 6">
              <a:extLst>
                <a:ext uri="{FF2B5EF4-FFF2-40B4-BE49-F238E27FC236}">
                  <a16:creationId xmlns:a16="http://schemas.microsoft.com/office/drawing/2014/main" id="{C95DF72D-C5EA-4C45-8125-ACA106A9C49D}"/>
                </a:ext>
              </a:extLst>
            </p:cNvPr>
            <p:cNvSpPr/>
            <p:nvPr/>
          </p:nvSpPr>
          <p:spPr>
            <a:xfrm>
              <a:off x="3919916" y="1511935"/>
              <a:ext cx="4344655" cy="38493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A341CB4B-6B85-49B1-B749-26C2EBBAEDE6}"/>
                </a:ext>
              </a:extLst>
            </p:cNvPr>
            <p:cNvSpPr/>
            <p:nvPr/>
          </p:nvSpPr>
          <p:spPr>
            <a:xfrm>
              <a:off x="4044315" y="1685925"/>
              <a:ext cx="4102735" cy="34893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id="{00D75BCC-B05C-48A9-968D-D11F01EA208D}"/>
                </a:ext>
              </a:extLst>
            </p:cNvPr>
            <p:cNvCxnSpPr/>
            <p:nvPr/>
          </p:nvCxnSpPr>
          <p:spPr>
            <a:xfrm>
              <a:off x="6562030" y="1670110"/>
              <a:ext cx="3175" cy="3486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7ED7569-6F17-44E4-BC95-07D9B5C1182C}"/>
                </a:ext>
              </a:extLst>
            </p:cNvPr>
            <p:cNvSpPr txBox="1"/>
            <p:nvPr/>
          </p:nvSpPr>
          <p:spPr>
            <a:xfrm>
              <a:off x="6955912" y="2120582"/>
              <a:ext cx="933206" cy="2616836"/>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8000" dirty="0">
                  <a:solidFill>
                    <a:prstClr val="black"/>
                  </a:solidFill>
                  <a:latin typeface="文悦古体仿宋 (非商业用途)" pitchFamily="50" charset="-122"/>
                  <a:ea typeface="文悦古体仿宋 (非商业用途)" pitchFamily="50" charset="-122"/>
                </a:rPr>
                <a:t>标题</a:t>
              </a:r>
              <a:endParaRPr kumimoji="0" lang="zh-CN" altLang="en-US" sz="8000" b="0" i="0" u="none" strike="noStrike" kern="1200" cap="none" spc="0" normalizeH="0" baseline="0" noProof="0" dirty="0">
                <a:ln>
                  <a:noFill/>
                </a:ln>
                <a:solidFill>
                  <a:prstClr val="black"/>
                </a:solidFill>
                <a:effectLst/>
                <a:uLnTx/>
                <a:uFillTx/>
                <a:latin typeface="文悦古体仿宋 (非商业用途)" pitchFamily="50" charset="-122"/>
                <a:ea typeface="文悦古体仿宋 (非商业用途)" pitchFamily="50" charset="-122"/>
              </a:endParaRPr>
            </a:p>
          </p:txBody>
        </p:sp>
      </p:grpSp>
      <p:grpSp>
        <p:nvGrpSpPr>
          <p:cNvPr id="11" name="组合 10">
            <a:extLst>
              <a:ext uri="{FF2B5EF4-FFF2-40B4-BE49-F238E27FC236}">
                <a16:creationId xmlns:a16="http://schemas.microsoft.com/office/drawing/2014/main" id="{B846BEEA-9DAA-4835-8E42-2A808ED0775C}"/>
              </a:ext>
            </a:extLst>
          </p:cNvPr>
          <p:cNvGrpSpPr/>
          <p:nvPr/>
        </p:nvGrpSpPr>
        <p:grpSpPr>
          <a:xfrm>
            <a:off x="3706970" y="2231170"/>
            <a:ext cx="2612325" cy="2395662"/>
            <a:chOff x="3938477" y="2495551"/>
            <a:chExt cx="2612325" cy="2316594"/>
          </a:xfrm>
        </p:grpSpPr>
        <p:sp>
          <p:nvSpPr>
            <p:cNvPr id="12" name="矩形 11">
              <a:extLst>
                <a:ext uri="{FF2B5EF4-FFF2-40B4-BE49-F238E27FC236}">
                  <a16:creationId xmlns:a16="http://schemas.microsoft.com/office/drawing/2014/main" id="{231866A1-9157-4EEC-8800-3582469942E5}"/>
                </a:ext>
              </a:extLst>
            </p:cNvPr>
            <p:cNvSpPr/>
            <p:nvPr/>
          </p:nvSpPr>
          <p:spPr>
            <a:xfrm>
              <a:off x="3996257" y="2520950"/>
              <a:ext cx="2554545" cy="2265795"/>
            </a:xfrm>
            <a:prstGeom prst="rect">
              <a:avLst/>
            </a:prstGeom>
          </p:spPr>
          <p:txBody>
            <a:bodyPr vert="eaVert" wrap="square">
              <a:spAutoFit/>
            </a:bodyPr>
            <a:lstStyle/>
            <a:p>
              <a:pPr>
                <a:lnSpc>
                  <a:spcPct val="400000"/>
                </a:lnSpc>
              </a:pPr>
              <a:r>
                <a:rPr lang="zh-CN" altLang="en-US" sz="800" dirty="0">
                  <a:solidFill>
                    <a:schemeClr val="tx1">
                      <a:lumMod val="75000"/>
                      <a:lumOff val="25000"/>
                    </a:schemeClr>
                  </a:solidFill>
                  <a:latin typeface="+mn-ea"/>
                  <a:sym typeface="Arial" pitchFamily="34" charset="0"/>
                </a:rPr>
                <a:t>点击添加文本信息点击添加文本信息点击添加文本信息</a:t>
              </a:r>
              <a:r>
                <a:rPr lang="zh-CN" altLang="en-US" sz="800" dirty="0">
                  <a:solidFill>
                    <a:schemeClr val="tx1">
                      <a:lumMod val="85000"/>
                      <a:lumOff val="15000"/>
                    </a:schemeClr>
                  </a:solidFill>
                  <a:latin typeface="+mn-ea"/>
                  <a:cs typeface="Open Sans Light" pitchFamily="34" charset="0"/>
                </a:rPr>
                <a:t>点击添加文本信息点击添加文本信息点击添加文本信息点击添加文本信息点击添加文本信息点击添加文本信息点击添加文本信息点击添加文本信息点击添加文本信息</a:t>
              </a:r>
              <a:endParaRPr kumimoji="1" lang="zh-CN" altLang="en-US" sz="800" dirty="0">
                <a:solidFill>
                  <a:schemeClr val="tx1">
                    <a:lumMod val="75000"/>
                    <a:lumOff val="25000"/>
                  </a:schemeClr>
                </a:solidFill>
                <a:latin typeface="+mn-ea"/>
              </a:endParaRPr>
            </a:p>
          </p:txBody>
        </p:sp>
        <p:cxnSp>
          <p:nvCxnSpPr>
            <p:cNvPr id="13" name="直接连接符 12">
              <a:extLst>
                <a:ext uri="{FF2B5EF4-FFF2-40B4-BE49-F238E27FC236}">
                  <a16:creationId xmlns:a16="http://schemas.microsoft.com/office/drawing/2014/main" id="{695A7022-D3FC-46DB-8555-864476466D7A}"/>
                </a:ext>
              </a:extLst>
            </p:cNvPr>
            <p:cNvCxnSpPr>
              <a:cxnSpLocks/>
            </p:cNvCxnSpPr>
            <p:nvPr/>
          </p:nvCxnSpPr>
          <p:spPr>
            <a:xfrm>
              <a:off x="5915442"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B6D853B-E23D-447D-A453-AC1E2BC09217}"/>
                </a:ext>
              </a:extLst>
            </p:cNvPr>
            <p:cNvCxnSpPr>
              <a:cxnSpLocks/>
            </p:cNvCxnSpPr>
            <p:nvPr/>
          </p:nvCxnSpPr>
          <p:spPr>
            <a:xfrm>
              <a:off x="5421203"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F3529DF-986A-49BE-83C5-EBF92120084F}"/>
                </a:ext>
              </a:extLst>
            </p:cNvPr>
            <p:cNvCxnSpPr>
              <a:cxnSpLocks/>
            </p:cNvCxnSpPr>
            <p:nvPr/>
          </p:nvCxnSpPr>
          <p:spPr>
            <a:xfrm>
              <a:off x="4926961"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5307C4A-8127-4B3F-A094-5123370B6150}"/>
                </a:ext>
              </a:extLst>
            </p:cNvPr>
            <p:cNvCxnSpPr>
              <a:cxnSpLocks/>
            </p:cNvCxnSpPr>
            <p:nvPr/>
          </p:nvCxnSpPr>
          <p:spPr>
            <a:xfrm>
              <a:off x="4432719"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94E3134-CE7C-47E5-8AAF-BF2AD2ED8D9C}"/>
                </a:ext>
              </a:extLst>
            </p:cNvPr>
            <p:cNvCxnSpPr>
              <a:cxnSpLocks/>
            </p:cNvCxnSpPr>
            <p:nvPr/>
          </p:nvCxnSpPr>
          <p:spPr>
            <a:xfrm>
              <a:off x="3938477"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1048E7F7-9EC1-408A-BB70-8379EEF9A405}"/>
              </a:ext>
            </a:extLst>
          </p:cNvPr>
          <p:cNvSpPr/>
          <p:nvPr/>
        </p:nvSpPr>
        <p:spPr>
          <a:xfrm>
            <a:off x="7030259" y="2347741"/>
            <a:ext cx="400110" cy="2279091"/>
          </a:xfrm>
          <a:prstGeom prst="rect">
            <a:avLst/>
          </a:prstGeom>
        </p:spPr>
        <p:txBody>
          <a:bodyPr vert="eaVert" wrap="square">
            <a:spAutoFit/>
          </a:bodyPr>
          <a:lstStyle/>
          <a:p>
            <a:pPr algn="dist"/>
            <a:r>
              <a:rPr lang="en-US" altLang="zh-CN" sz="1400" dirty="0"/>
              <a:t>CHUYU</a:t>
            </a:r>
            <a:endParaRPr lang="zh-CN" altLang="en-US" sz="1400" dirty="0"/>
          </a:p>
        </p:txBody>
      </p:sp>
    </p:spTree>
    <p:extLst>
      <p:ext uri="{BB962C8B-B14F-4D97-AF65-F5344CB8AC3E}">
        <p14:creationId xmlns:p14="http://schemas.microsoft.com/office/powerpoint/2010/main" val="31687221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DD70190-F95D-4135-AF96-2849E19A3816}"/>
              </a:ext>
            </a:extLst>
          </p:cNvPr>
          <p:cNvSpPr/>
          <p:nvPr/>
        </p:nvSpPr>
        <p:spPr>
          <a:xfrm>
            <a:off x="1146569" y="1262649"/>
            <a:ext cx="5324290" cy="2524155"/>
          </a:xfrm>
          <a:prstGeom prst="rect">
            <a:avLst/>
          </a:prstGeom>
          <a:solidFill>
            <a:srgbClr val="FBC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solidFill>
                <a:schemeClr val="tx1"/>
              </a:solidFill>
              <a:latin typeface="Noto Sans S Chinese Light" panose="020B0300000000000000" pitchFamily="34" charset="-122"/>
              <a:ea typeface="Noto Sans S Chinese Light" panose="020B0300000000000000" pitchFamily="34" charset="-122"/>
            </a:endParaRPr>
          </a:p>
        </p:txBody>
      </p:sp>
      <p:sp>
        <p:nvSpPr>
          <p:cNvPr id="10" name="Rectangle 58">
            <a:extLst>
              <a:ext uri="{FF2B5EF4-FFF2-40B4-BE49-F238E27FC236}">
                <a16:creationId xmlns:a16="http://schemas.microsoft.com/office/drawing/2014/main" id="{3904D818-BEE3-4DE1-8564-7A2292559661}"/>
              </a:ext>
            </a:extLst>
          </p:cNvPr>
          <p:cNvSpPr>
            <a:spLocks noChangeAspect="1"/>
          </p:cNvSpPr>
          <p:nvPr/>
        </p:nvSpPr>
        <p:spPr>
          <a:xfrm>
            <a:off x="1146569" y="4689674"/>
            <a:ext cx="550173" cy="551274"/>
          </a:xfrm>
          <a:prstGeom prst="rect">
            <a:avLst/>
          </a:prstGeom>
          <a:solidFill>
            <a:srgbClr val="C1D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9" b="1" dirty="0">
                <a:solidFill>
                  <a:schemeClr val="bg1"/>
                </a:solidFill>
                <a:latin typeface="Noto Sans S Chinese Light" panose="020B0300000000000000" pitchFamily="34" charset="-122"/>
                <a:ea typeface="Noto Sans S Chinese Light" panose="020B0300000000000000" pitchFamily="34" charset="-122"/>
                <a:sym typeface="微软雅黑" pitchFamily="34" charset="-122"/>
              </a:rPr>
              <a:t>01</a:t>
            </a:r>
          </a:p>
        </p:txBody>
      </p:sp>
      <p:sp>
        <p:nvSpPr>
          <p:cNvPr id="14" name="文本框 13">
            <a:extLst>
              <a:ext uri="{FF2B5EF4-FFF2-40B4-BE49-F238E27FC236}">
                <a16:creationId xmlns:a16="http://schemas.microsoft.com/office/drawing/2014/main" id="{62CCD138-FAD3-4FB4-A4C8-042A09DC4CD1}"/>
              </a:ext>
            </a:extLst>
          </p:cNvPr>
          <p:cNvSpPr txBox="1"/>
          <p:nvPr/>
        </p:nvSpPr>
        <p:spPr>
          <a:xfrm>
            <a:off x="1858117" y="4635413"/>
            <a:ext cx="2237633" cy="659796"/>
          </a:xfrm>
          <a:prstGeom prst="rect">
            <a:avLst/>
          </a:prstGeom>
          <a:noFill/>
        </p:spPr>
        <p:txBody>
          <a:bodyPr wrap="square" rtlCol="0">
            <a:spAutoFit/>
          </a:bodyPr>
          <a:lstStyle/>
          <a:p>
            <a:pPr>
              <a:lnSpc>
                <a:spcPct val="200000"/>
              </a:lnSpc>
            </a:pPr>
            <a:r>
              <a:rPr lang="zh-CN" altLang="en-US" sz="1000" dirty="0">
                <a:latin typeface="隶书" panose="02010509060101010101" pitchFamily="49" charset="-122"/>
                <a:ea typeface="隶书" panose="02010509060101010101" pitchFamily="49" charset="-122"/>
              </a:rPr>
              <a:t>点击添加文本信息点击添加文本信息点击添加文本信息点击添加文本信息 </a:t>
            </a:r>
            <a:endParaRPr lang="en-US" altLang="zh-CN" sz="1000" dirty="0">
              <a:solidFill>
                <a:schemeClr val="bg2">
                  <a:lumMod val="25000"/>
                </a:schemeClr>
              </a:solidFill>
              <a:latin typeface="Noto Sans S Chinese Light" panose="020B0300000000000000" pitchFamily="34" charset="-122"/>
              <a:ea typeface="Noto Sans S Chinese Light" panose="020B0300000000000000" pitchFamily="34" charset="-122"/>
              <a:cs typeface="Hiragino Sans GB W3" charset="-122"/>
            </a:endParaRPr>
          </a:p>
        </p:txBody>
      </p:sp>
      <p:sp>
        <p:nvSpPr>
          <p:cNvPr id="16" name="矩形 15">
            <a:extLst>
              <a:ext uri="{FF2B5EF4-FFF2-40B4-BE49-F238E27FC236}">
                <a16:creationId xmlns:a16="http://schemas.microsoft.com/office/drawing/2014/main" id="{6E462284-E791-4AB2-A3E9-3406AF26DA46}"/>
              </a:ext>
            </a:extLst>
          </p:cNvPr>
          <p:cNvSpPr/>
          <p:nvPr/>
        </p:nvSpPr>
        <p:spPr>
          <a:xfrm>
            <a:off x="6567056" y="1256145"/>
            <a:ext cx="4294908" cy="2540000"/>
          </a:xfrm>
          <a:prstGeom prst="rect">
            <a:avLst/>
          </a:prstGeom>
          <a:blipFill>
            <a:blip r:embed="rId3"/>
            <a:stretch>
              <a:fillRect/>
            </a:stretch>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AC6FDF0-0B70-4E04-9B6E-287E6818FD05}"/>
              </a:ext>
            </a:extLst>
          </p:cNvPr>
          <p:cNvSpPr txBox="1"/>
          <p:nvPr/>
        </p:nvSpPr>
        <p:spPr>
          <a:xfrm>
            <a:off x="1563462" y="1643702"/>
            <a:ext cx="4490503" cy="400110"/>
          </a:xfrm>
          <a:prstGeom prst="rect">
            <a:avLst/>
          </a:prstGeom>
          <a:noFill/>
        </p:spPr>
        <p:txBody>
          <a:bodyPr wrap="square" rtlCol="0">
            <a:spAutoFit/>
          </a:bodyPr>
          <a:lstStyle/>
          <a:p>
            <a:pPr algn="dist"/>
            <a:r>
              <a:rPr lang="en-US" altLang="zh-CN" sz="2000" b="1" dirty="0">
                <a:latin typeface="+mn-ea"/>
                <a:cs typeface="Open Sans" panose="020B0606030504020204" pitchFamily="34" charset="0"/>
              </a:rPr>
              <a:t>BUSINESS REPORT</a:t>
            </a:r>
            <a:endParaRPr lang="zh-CN" altLang="en-US" sz="2000" b="1" dirty="0">
              <a:latin typeface="+mn-ea"/>
              <a:cs typeface="Open Sans" panose="020B0606030504020204" pitchFamily="34" charset="0"/>
            </a:endParaRPr>
          </a:p>
        </p:txBody>
      </p:sp>
      <p:sp>
        <p:nvSpPr>
          <p:cNvPr id="18" name="Rectangle 58">
            <a:extLst>
              <a:ext uri="{FF2B5EF4-FFF2-40B4-BE49-F238E27FC236}">
                <a16:creationId xmlns:a16="http://schemas.microsoft.com/office/drawing/2014/main" id="{96E5AA14-41FA-440C-BCF0-378A1F989CDC}"/>
              </a:ext>
            </a:extLst>
          </p:cNvPr>
          <p:cNvSpPr>
            <a:spLocks noChangeAspect="1"/>
          </p:cNvSpPr>
          <p:nvPr/>
        </p:nvSpPr>
        <p:spPr>
          <a:xfrm>
            <a:off x="4537469" y="4689674"/>
            <a:ext cx="550173" cy="551274"/>
          </a:xfrm>
          <a:prstGeom prst="rect">
            <a:avLst/>
          </a:prstGeom>
          <a:solidFill>
            <a:srgbClr val="C1D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9" b="1" dirty="0">
                <a:solidFill>
                  <a:schemeClr val="bg1"/>
                </a:solidFill>
                <a:latin typeface="Noto Sans S Chinese Light" panose="020B0300000000000000" pitchFamily="34" charset="-122"/>
                <a:ea typeface="Noto Sans S Chinese Light" panose="020B0300000000000000" pitchFamily="34" charset="-122"/>
                <a:sym typeface="微软雅黑" pitchFamily="34" charset="-122"/>
              </a:rPr>
              <a:t>02</a:t>
            </a:r>
          </a:p>
        </p:txBody>
      </p:sp>
      <p:sp>
        <p:nvSpPr>
          <p:cNvPr id="19" name="文本框 18">
            <a:extLst>
              <a:ext uri="{FF2B5EF4-FFF2-40B4-BE49-F238E27FC236}">
                <a16:creationId xmlns:a16="http://schemas.microsoft.com/office/drawing/2014/main" id="{EC520F02-037F-4EA1-9F5C-1BA9D8D56187}"/>
              </a:ext>
            </a:extLst>
          </p:cNvPr>
          <p:cNvSpPr txBox="1"/>
          <p:nvPr/>
        </p:nvSpPr>
        <p:spPr>
          <a:xfrm>
            <a:off x="5249017" y="4635413"/>
            <a:ext cx="2237633" cy="659796"/>
          </a:xfrm>
          <a:prstGeom prst="rect">
            <a:avLst/>
          </a:prstGeom>
          <a:noFill/>
        </p:spPr>
        <p:txBody>
          <a:bodyPr wrap="square" rtlCol="0">
            <a:spAutoFit/>
          </a:bodyPr>
          <a:lstStyle/>
          <a:p>
            <a:pPr>
              <a:lnSpc>
                <a:spcPct val="200000"/>
              </a:lnSpc>
            </a:pPr>
            <a:r>
              <a:rPr lang="zh-CN" altLang="en-US" sz="1000" dirty="0">
                <a:latin typeface="隶书" panose="02010509060101010101" pitchFamily="49" charset="-122"/>
                <a:ea typeface="隶书" panose="02010509060101010101" pitchFamily="49" charset="-122"/>
              </a:rPr>
              <a:t>点击添加文本信息点击添加文本信息点击添加文本信息点击添加文本信息 </a:t>
            </a:r>
            <a:endParaRPr lang="en-US" altLang="zh-CN" sz="1000" dirty="0">
              <a:solidFill>
                <a:schemeClr val="bg2">
                  <a:lumMod val="25000"/>
                </a:schemeClr>
              </a:solidFill>
              <a:latin typeface="Noto Sans S Chinese Light" panose="020B0300000000000000" pitchFamily="34" charset="-122"/>
              <a:ea typeface="Noto Sans S Chinese Light" panose="020B0300000000000000" pitchFamily="34" charset="-122"/>
              <a:cs typeface="Hiragino Sans GB W3" charset="-122"/>
            </a:endParaRPr>
          </a:p>
        </p:txBody>
      </p:sp>
      <p:sp>
        <p:nvSpPr>
          <p:cNvPr id="20" name="Rectangle 58">
            <a:extLst>
              <a:ext uri="{FF2B5EF4-FFF2-40B4-BE49-F238E27FC236}">
                <a16:creationId xmlns:a16="http://schemas.microsoft.com/office/drawing/2014/main" id="{98FA9789-1380-4E1A-B16F-5EB71B06A84D}"/>
              </a:ext>
            </a:extLst>
          </p:cNvPr>
          <p:cNvSpPr>
            <a:spLocks noChangeAspect="1"/>
          </p:cNvSpPr>
          <p:nvPr/>
        </p:nvSpPr>
        <p:spPr>
          <a:xfrm>
            <a:off x="8096250" y="4689674"/>
            <a:ext cx="550173" cy="551274"/>
          </a:xfrm>
          <a:prstGeom prst="rect">
            <a:avLst/>
          </a:prstGeom>
          <a:solidFill>
            <a:srgbClr val="C1D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9" b="1" dirty="0">
                <a:solidFill>
                  <a:schemeClr val="bg1"/>
                </a:solidFill>
                <a:latin typeface="Noto Sans S Chinese Light" panose="020B0300000000000000" pitchFamily="34" charset="-122"/>
                <a:ea typeface="Noto Sans S Chinese Light" panose="020B0300000000000000" pitchFamily="34" charset="-122"/>
                <a:sym typeface="微软雅黑" pitchFamily="34" charset="-122"/>
              </a:rPr>
              <a:t>03</a:t>
            </a:r>
          </a:p>
        </p:txBody>
      </p:sp>
      <p:sp>
        <p:nvSpPr>
          <p:cNvPr id="21" name="文本框 20">
            <a:extLst>
              <a:ext uri="{FF2B5EF4-FFF2-40B4-BE49-F238E27FC236}">
                <a16:creationId xmlns:a16="http://schemas.microsoft.com/office/drawing/2014/main" id="{0CBDEF04-2174-4458-8005-F36869225CA4}"/>
              </a:ext>
            </a:extLst>
          </p:cNvPr>
          <p:cNvSpPr txBox="1"/>
          <p:nvPr/>
        </p:nvSpPr>
        <p:spPr>
          <a:xfrm>
            <a:off x="8807798" y="4635413"/>
            <a:ext cx="2237633" cy="659796"/>
          </a:xfrm>
          <a:prstGeom prst="rect">
            <a:avLst/>
          </a:prstGeom>
          <a:noFill/>
        </p:spPr>
        <p:txBody>
          <a:bodyPr wrap="square" rtlCol="0">
            <a:spAutoFit/>
          </a:bodyPr>
          <a:lstStyle/>
          <a:p>
            <a:pPr>
              <a:lnSpc>
                <a:spcPct val="200000"/>
              </a:lnSpc>
            </a:pPr>
            <a:r>
              <a:rPr lang="zh-CN" altLang="en-US" sz="1000" dirty="0">
                <a:latin typeface="隶书" panose="02010509060101010101" pitchFamily="49" charset="-122"/>
                <a:ea typeface="隶书" panose="02010509060101010101" pitchFamily="49" charset="-122"/>
              </a:rPr>
              <a:t>点击添加文本信息点击添加文本信息点击添加文本信息点击添加文本信息 </a:t>
            </a:r>
            <a:endParaRPr lang="en-US" altLang="zh-CN" sz="1000" dirty="0">
              <a:solidFill>
                <a:schemeClr val="bg2">
                  <a:lumMod val="25000"/>
                </a:schemeClr>
              </a:solidFill>
              <a:latin typeface="Noto Sans S Chinese Light" panose="020B0300000000000000" pitchFamily="34" charset="-122"/>
              <a:ea typeface="Noto Sans S Chinese Light" panose="020B0300000000000000" pitchFamily="34" charset="-122"/>
              <a:cs typeface="Hiragino Sans GB W3" charset="-122"/>
            </a:endParaRPr>
          </a:p>
        </p:txBody>
      </p:sp>
      <p:sp>
        <p:nvSpPr>
          <p:cNvPr id="22" name="文本框 21">
            <a:extLst>
              <a:ext uri="{FF2B5EF4-FFF2-40B4-BE49-F238E27FC236}">
                <a16:creationId xmlns:a16="http://schemas.microsoft.com/office/drawing/2014/main" id="{94AD4112-1C94-49D0-90AC-6A408AEFB5EC}"/>
              </a:ext>
            </a:extLst>
          </p:cNvPr>
          <p:cNvSpPr txBox="1"/>
          <p:nvPr/>
        </p:nvSpPr>
        <p:spPr>
          <a:xfrm>
            <a:off x="1563462" y="2208947"/>
            <a:ext cx="4370612" cy="1275349"/>
          </a:xfrm>
          <a:prstGeom prst="rect">
            <a:avLst/>
          </a:prstGeom>
          <a:noFill/>
        </p:spPr>
        <p:txBody>
          <a:bodyPr wrap="square" rtlCol="0">
            <a:spAutoFit/>
          </a:bodyPr>
          <a:lstStyle/>
          <a:p>
            <a:pPr>
              <a:lnSpc>
                <a:spcPct val="200000"/>
              </a:lnSpc>
            </a:pPr>
            <a:r>
              <a:rPr lang="zh-CN" altLang="en-US" sz="1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点击添加文本信息点击添加文本信息点击添加文本信息点击添加文本信息点击添加文本信息</a:t>
            </a:r>
            <a:endParaRPr lang="en-US" altLang="zh-CN" sz="1000" dirty="0">
              <a:latin typeface="Noto Sans S Chinese Light" panose="020B0300000000000000" pitchFamily="34" charset="-122"/>
              <a:ea typeface="Noto Sans S Chinese Light" panose="020B0300000000000000" pitchFamily="34" charset="-122"/>
              <a:cs typeface="Hiragino Sans GB W3" charset="-122"/>
            </a:endParaRPr>
          </a:p>
        </p:txBody>
      </p:sp>
    </p:spTree>
    <p:extLst>
      <p:ext uri="{BB962C8B-B14F-4D97-AF65-F5344CB8AC3E}">
        <p14:creationId xmlns:p14="http://schemas.microsoft.com/office/powerpoint/2010/main" val="2785079897"/>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80">
                                          <p:stCondLst>
                                            <p:cond delay="0"/>
                                          </p:stCondLst>
                                        </p:cTn>
                                        <p:tgtEl>
                                          <p:spTgt spid="10"/>
                                        </p:tgtEl>
                                      </p:cBhvr>
                                    </p:animEffect>
                                    <p:anim calcmode="lin" valueType="num">
                                      <p:cBhvr>
                                        <p:cTn id="3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5" dur="26">
                                          <p:stCondLst>
                                            <p:cond delay="650"/>
                                          </p:stCondLst>
                                        </p:cTn>
                                        <p:tgtEl>
                                          <p:spTgt spid="10"/>
                                        </p:tgtEl>
                                      </p:cBhvr>
                                      <p:to x="100000" y="60000"/>
                                    </p:animScale>
                                    <p:animScale>
                                      <p:cBhvr>
                                        <p:cTn id="36" dur="166" decel="50000">
                                          <p:stCondLst>
                                            <p:cond delay="676"/>
                                          </p:stCondLst>
                                        </p:cTn>
                                        <p:tgtEl>
                                          <p:spTgt spid="10"/>
                                        </p:tgtEl>
                                      </p:cBhvr>
                                      <p:to x="100000" y="100000"/>
                                    </p:animScale>
                                    <p:animScale>
                                      <p:cBhvr>
                                        <p:cTn id="37" dur="26">
                                          <p:stCondLst>
                                            <p:cond delay="1312"/>
                                          </p:stCondLst>
                                        </p:cTn>
                                        <p:tgtEl>
                                          <p:spTgt spid="10"/>
                                        </p:tgtEl>
                                      </p:cBhvr>
                                      <p:to x="100000" y="80000"/>
                                    </p:animScale>
                                    <p:animScale>
                                      <p:cBhvr>
                                        <p:cTn id="38" dur="166" decel="50000">
                                          <p:stCondLst>
                                            <p:cond delay="1338"/>
                                          </p:stCondLst>
                                        </p:cTn>
                                        <p:tgtEl>
                                          <p:spTgt spid="10"/>
                                        </p:tgtEl>
                                      </p:cBhvr>
                                      <p:to x="100000" y="100000"/>
                                    </p:animScale>
                                    <p:animScale>
                                      <p:cBhvr>
                                        <p:cTn id="39" dur="26">
                                          <p:stCondLst>
                                            <p:cond delay="1642"/>
                                          </p:stCondLst>
                                        </p:cTn>
                                        <p:tgtEl>
                                          <p:spTgt spid="10"/>
                                        </p:tgtEl>
                                      </p:cBhvr>
                                      <p:to x="100000" y="90000"/>
                                    </p:animScale>
                                    <p:animScale>
                                      <p:cBhvr>
                                        <p:cTn id="40" dur="166" decel="50000">
                                          <p:stCondLst>
                                            <p:cond delay="1668"/>
                                          </p:stCondLst>
                                        </p:cTn>
                                        <p:tgtEl>
                                          <p:spTgt spid="10"/>
                                        </p:tgtEl>
                                      </p:cBhvr>
                                      <p:to x="100000" y="100000"/>
                                    </p:animScale>
                                    <p:animScale>
                                      <p:cBhvr>
                                        <p:cTn id="41" dur="26">
                                          <p:stCondLst>
                                            <p:cond delay="1808"/>
                                          </p:stCondLst>
                                        </p:cTn>
                                        <p:tgtEl>
                                          <p:spTgt spid="10"/>
                                        </p:tgtEl>
                                      </p:cBhvr>
                                      <p:to x="100000" y="95000"/>
                                    </p:animScale>
                                    <p:animScale>
                                      <p:cBhvr>
                                        <p:cTn id="42" dur="166" decel="50000">
                                          <p:stCondLst>
                                            <p:cond delay="1834"/>
                                          </p:stCondLst>
                                        </p:cTn>
                                        <p:tgtEl>
                                          <p:spTgt spid="10"/>
                                        </p:tgtEl>
                                      </p:cBhvr>
                                      <p:to x="100000" y="100000"/>
                                    </p:animScale>
                                  </p:childTnLst>
                                </p:cTn>
                              </p:par>
                              <p:par>
                                <p:cTn id="43" presetID="26"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80">
                                          <p:stCondLst>
                                            <p:cond delay="0"/>
                                          </p:stCondLst>
                                        </p:cTn>
                                        <p:tgtEl>
                                          <p:spTgt spid="14"/>
                                        </p:tgtEl>
                                      </p:cBhvr>
                                    </p:animEffect>
                                    <p:anim calcmode="lin" valueType="num">
                                      <p:cBhvr>
                                        <p:cTn id="4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1" dur="26">
                                          <p:stCondLst>
                                            <p:cond delay="650"/>
                                          </p:stCondLst>
                                        </p:cTn>
                                        <p:tgtEl>
                                          <p:spTgt spid="14"/>
                                        </p:tgtEl>
                                      </p:cBhvr>
                                      <p:to x="100000" y="60000"/>
                                    </p:animScale>
                                    <p:animScale>
                                      <p:cBhvr>
                                        <p:cTn id="52" dur="166" decel="50000">
                                          <p:stCondLst>
                                            <p:cond delay="676"/>
                                          </p:stCondLst>
                                        </p:cTn>
                                        <p:tgtEl>
                                          <p:spTgt spid="14"/>
                                        </p:tgtEl>
                                      </p:cBhvr>
                                      <p:to x="100000" y="100000"/>
                                    </p:animScale>
                                    <p:animScale>
                                      <p:cBhvr>
                                        <p:cTn id="53" dur="26">
                                          <p:stCondLst>
                                            <p:cond delay="1312"/>
                                          </p:stCondLst>
                                        </p:cTn>
                                        <p:tgtEl>
                                          <p:spTgt spid="14"/>
                                        </p:tgtEl>
                                      </p:cBhvr>
                                      <p:to x="100000" y="80000"/>
                                    </p:animScale>
                                    <p:animScale>
                                      <p:cBhvr>
                                        <p:cTn id="54" dur="166" decel="50000">
                                          <p:stCondLst>
                                            <p:cond delay="1338"/>
                                          </p:stCondLst>
                                        </p:cTn>
                                        <p:tgtEl>
                                          <p:spTgt spid="14"/>
                                        </p:tgtEl>
                                      </p:cBhvr>
                                      <p:to x="100000" y="100000"/>
                                    </p:animScale>
                                    <p:animScale>
                                      <p:cBhvr>
                                        <p:cTn id="55" dur="26">
                                          <p:stCondLst>
                                            <p:cond delay="1642"/>
                                          </p:stCondLst>
                                        </p:cTn>
                                        <p:tgtEl>
                                          <p:spTgt spid="14"/>
                                        </p:tgtEl>
                                      </p:cBhvr>
                                      <p:to x="100000" y="90000"/>
                                    </p:animScale>
                                    <p:animScale>
                                      <p:cBhvr>
                                        <p:cTn id="56" dur="166" decel="50000">
                                          <p:stCondLst>
                                            <p:cond delay="1668"/>
                                          </p:stCondLst>
                                        </p:cTn>
                                        <p:tgtEl>
                                          <p:spTgt spid="14"/>
                                        </p:tgtEl>
                                      </p:cBhvr>
                                      <p:to x="100000" y="100000"/>
                                    </p:animScale>
                                    <p:animScale>
                                      <p:cBhvr>
                                        <p:cTn id="57" dur="26">
                                          <p:stCondLst>
                                            <p:cond delay="1808"/>
                                          </p:stCondLst>
                                        </p:cTn>
                                        <p:tgtEl>
                                          <p:spTgt spid="14"/>
                                        </p:tgtEl>
                                      </p:cBhvr>
                                      <p:to x="100000" y="95000"/>
                                    </p:animScale>
                                    <p:animScale>
                                      <p:cBhvr>
                                        <p:cTn id="58" dur="166" decel="50000">
                                          <p:stCondLst>
                                            <p:cond delay="1834"/>
                                          </p:stCondLst>
                                        </p:cTn>
                                        <p:tgtEl>
                                          <p:spTgt spid="14"/>
                                        </p:tgtEl>
                                      </p:cBhvr>
                                      <p:to x="100000" y="100000"/>
                                    </p:animScale>
                                  </p:childTnLst>
                                </p:cTn>
                              </p:par>
                              <p:par>
                                <p:cTn id="59" presetID="26"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80">
                                          <p:stCondLst>
                                            <p:cond delay="0"/>
                                          </p:stCondLst>
                                        </p:cTn>
                                        <p:tgtEl>
                                          <p:spTgt spid="18"/>
                                        </p:tgtEl>
                                      </p:cBhvr>
                                    </p:animEffect>
                                    <p:anim calcmode="lin" valueType="num">
                                      <p:cBhvr>
                                        <p:cTn id="6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67" dur="26">
                                          <p:stCondLst>
                                            <p:cond delay="650"/>
                                          </p:stCondLst>
                                        </p:cTn>
                                        <p:tgtEl>
                                          <p:spTgt spid="18"/>
                                        </p:tgtEl>
                                      </p:cBhvr>
                                      <p:to x="100000" y="60000"/>
                                    </p:animScale>
                                    <p:animScale>
                                      <p:cBhvr>
                                        <p:cTn id="68" dur="166" decel="50000">
                                          <p:stCondLst>
                                            <p:cond delay="676"/>
                                          </p:stCondLst>
                                        </p:cTn>
                                        <p:tgtEl>
                                          <p:spTgt spid="18"/>
                                        </p:tgtEl>
                                      </p:cBhvr>
                                      <p:to x="100000" y="100000"/>
                                    </p:animScale>
                                    <p:animScale>
                                      <p:cBhvr>
                                        <p:cTn id="69" dur="26">
                                          <p:stCondLst>
                                            <p:cond delay="1312"/>
                                          </p:stCondLst>
                                        </p:cTn>
                                        <p:tgtEl>
                                          <p:spTgt spid="18"/>
                                        </p:tgtEl>
                                      </p:cBhvr>
                                      <p:to x="100000" y="80000"/>
                                    </p:animScale>
                                    <p:animScale>
                                      <p:cBhvr>
                                        <p:cTn id="70" dur="166" decel="50000">
                                          <p:stCondLst>
                                            <p:cond delay="1338"/>
                                          </p:stCondLst>
                                        </p:cTn>
                                        <p:tgtEl>
                                          <p:spTgt spid="18"/>
                                        </p:tgtEl>
                                      </p:cBhvr>
                                      <p:to x="100000" y="100000"/>
                                    </p:animScale>
                                    <p:animScale>
                                      <p:cBhvr>
                                        <p:cTn id="71" dur="26">
                                          <p:stCondLst>
                                            <p:cond delay="1642"/>
                                          </p:stCondLst>
                                        </p:cTn>
                                        <p:tgtEl>
                                          <p:spTgt spid="18"/>
                                        </p:tgtEl>
                                      </p:cBhvr>
                                      <p:to x="100000" y="90000"/>
                                    </p:animScale>
                                    <p:animScale>
                                      <p:cBhvr>
                                        <p:cTn id="72" dur="166" decel="50000">
                                          <p:stCondLst>
                                            <p:cond delay="1668"/>
                                          </p:stCondLst>
                                        </p:cTn>
                                        <p:tgtEl>
                                          <p:spTgt spid="18"/>
                                        </p:tgtEl>
                                      </p:cBhvr>
                                      <p:to x="100000" y="100000"/>
                                    </p:animScale>
                                    <p:animScale>
                                      <p:cBhvr>
                                        <p:cTn id="73" dur="26">
                                          <p:stCondLst>
                                            <p:cond delay="1808"/>
                                          </p:stCondLst>
                                        </p:cTn>
                                        <p:tgtEl>
                                          <p:spTgt spid="18"/>
                                        </p:tgtEl>
                                      </p:cBhvr>
                                      <p:to x="100000" y="95000"/>
                                    </p:animScale>
                                    <p:animScale>
                                      <p:cBhvr>
                                        <p:cTn id="74" dur="166" decel="50000">
                                          <p:stCondLst>
                                            <p:cond delay="1834"/>
                                          </p:stCondLst>
                                        </p:cTn>
                                        <p:tgtEl>
                                          <p:spTgt spid="18"/>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down)">
                                      <p:cBhvr>
                                        <p:cTn id="77" dur="580">
                                          <p:stCondLst>
                                            <p:cond delay="0"/>
                                          </p:stCondLst>
                                        </p:cTn>
                                        <p:tgtEl>
                                          <p:spTgt spid="19"/>
                                        </p:tgtEl>
                                      </p:cBhvr>
                                    </p:animEffect>
                                    <p:anim calcmode="lin" valueType="num">
                                      <p:cBhvr>
                                        <p:cTn id="7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83" dur="26">
                                          <p:stCondLst>
                                            <p:cond delay="650"/>
                                          </p:stCondLst>
                                        </p:cTn>
                                        <p:tgtEl>
                                          <p:spTgt spid="19"/>
                                        </p:tgtEl>
                                      </p:cBhvr>
                                      <p:to x="100000" y="60000"/>
                                    </p:animScale>
                                    <p:animScale>
                                      <p:cBhvr>
                                        <p:cTn id="84" dur="166" decel="50000">
                                          <p:stCondLst>
                                            <p:cond delay="676"/>
                                          </p:stCondLst>
                                        </p:cTn>
                                        <p:tgtEl>
                                          <p:spTgt spid="19"/>
                                        </p:tgtEl>
                                      </p:cBhvr>
                                      <p:to x="100000" y="100000"/>
                                    </p:animScale>
                                    <p:animScale>
                                      <p:cBhvr>
                                        <p:cTn id="85" dur="26">
                                          <p:stCondLst>
                                            <p:cond delay="1312"/>
                                          </p:stCondLst>
                                        </p:cTn>
                                        <p:tgtEl>
                                          <p:spTgt spid="19"/>
                                        </p:tgtEl>
                                      </p:cBhvr>
                                      <p:to x="100000" y="80000"/>
                                    </p:animScale>
                                    <p:animScale>
                                      <p:cBhvr>
                                        <p:cTn id="86" dur="166" decel="50000">
                                          <p:stCondLst>
                                            <p:cond delay="1338"/>
                                          </p:stCondLst>
                                        </p:cTn>
                                        <p:tgtEl>
                                          <p:spTgt spid="19"/>
                                        </p:tgtEl>
                                      </p:cBhvr>
                                      <p:to x="100000" y="100000"/>
                                    </p:animScale>
                                    <p:animScale>
                                      <p:cBhvr>
                                        <p:cTn id="87" dur="26">
                                          <p:stCondLst>
                                            <p:cond delay="1642"/>
                                          </p:stCondLst>
                                        </p:cTn>
                                        <p:tgtEl>
                                          <p:spTgt spid="19"/>
                                        </p:tgtEl>
                                      </p:cBhvr>
                                      <p:to x="100000" y="90000"/>
                                    </p:animScale>
                                    <p:animScale>
                                      <p:cBhvr>
                                        <p:cTn id="88" dur="166" decel="50000">
                                          <p:stCondLst>
                                            <p:cond delay="1668"/>
                                          </p:stCondLst>
                                        </p:cTn>
                                        <p:tgtEl>
                                          <p:spTgt spid="19"/>
                                        </p:tgtEl>
                                      </p:cBhvr>
                                      <p:to x="100000" y="100000"/>
                                    </p:animScale>
                                    <p:animScale>
                                      <p:cBhvr>
                                        <p:cTn id="89" dur="26">
                                          <p:stCondLst>
                                            <p:cond delay="1808"/>
                                          </p:stCondLst>
                                        </p:cTn>
                                        <p:tgtEl>
                                          <p:spTgt spid="19"/>
                                        </p:tgtEl>
                                      </p:cBhvr>
                                      <p:to x="100000" y="95000"/>
                                    </p:animScale>
                                    <p:animScale>
                                      <p:cBhvr>
                                        <p:cTn id="90" dur="166" decel="50000">
                                          <p:stCondLst>
                                            <p:cond delay="1834"/>
                                          </p:stCondLst>
                                        </p:cTn>
                                        <p:tgtEl>
                                          <p:spTgt spid="19"/>
                                        </p:tgtEl>
                                      </p:cBhvr>
                                      <p:to x="100000" y="100000"/>
                                    </p:animScale>
                                  </p:childTnLst>
                                </p:cTn>
                              </p:par>
                              <p:par>
                                <p:cTn id="91" presetID="26"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down)">
                                      <p:cBhvr>
                                        <p:cTn id="93" dur="580">
                                          <p:stCondLst>
                                            <p:cond delay="0"/>
                                          </p:stCondLst>
                                        </p:cTn>
                                        <p:tgtEl>
                                          <p:spTgt spid="20"/>
                                        </p:tgtEl>
                                      </p:cBhvr>
                                    </p:animEffect>
                                    <p:anim calcmode="lin" valueType="num">
                                      <p:cBhvr>
                                        <p:cTn id="9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9" dur="26">
                                          <p:stCondLst>
                                            <p:cond delay="650"/>
                                          </p:stCondLst>
                                        </p:cTn>
                                        <p:tgtEl>
                                          <p:spTgt spid="20"/>
                                        </p:tgtEl>
                                      </p:cBhvr>
                                      <p:to x="100000" y="60000"/>
                                    </p:animScale>
                                    <p:animScale>
                                      <p:cBhvr>
                                        <p:cTn id="100" dur="166" decel="50000">
                                          <p:stCondLst>
                                            <p:cond delay="676"/>
                                          </p:stCondLst>
                                        </p:cTn>
                                        <p:tgtEl>
                                          <p:spTgt spid="20"/>
                                        </p:tgtEl>
                                      </p:cBhvr>
                                      <p:to x="100000" y="100000"/>
                                    </p:animScale>
                                    <p:animScale>
                                      <p:cBhvr>
                                        <p:cTn id="101" dur="26">
                                          <p:stCondLst>
                                            <p:cond delay="1312"/>
                                          </p:stCondLst>
                                        </p:cTn>
                                        <p:tgtEl>
                                          <p:spTgt spid="20"/>
                                        </p:tgtEl>
                                      </p:cBhvr>
                                      <p:to x="100000" y="80000"/>
                                    </p:animScale>
                                    <p:animScale>
                                      <p:cBhvr>
                                        <p:cTn id="102" dur="166" decel="50000">
                                          <p:stCondLst>
                                            <p:cond delay="1338"/>
                                          </p:stCondLst>
                                        </p:cTn>
                                        <p:tgtEl>
                                          <p:spTgt spid="20"/>
                                        </p:tgtEl>
                                      </p:cBhvr>
                                      <p:to x="100000" y="100000"/>
                                    </p:animScale>
                                    <p:animScale>
                                      <p:cBhvr>
                                        <p:cTn id="103" dur="26">
                                          <p:stCondLst>
                                            <p:cond delay="1642"/>
                                          </p:stCondLst>
                                        </p:cTn>
                                        <p:tgtEl>
                                          <p:spTgt spid="20"/>
                                        </p:tgtEl>
                                      </p:cBhvr>
                                      <p:to x="100000" y="90000"/>
                                    </p:animScale>
                                    <p:animScale>
                                      <p:cBhvr>
                                        <p:cTn id="104" dur="166" decel="50000">
                                          <p:stCondLst>
                                            <p:cond delay="1668"/>
                                          </p:stCondLst>
                                        </p:cTn>
                                        <p:tgtEl>
                                          <p:spTgt spid="20"/>
                                        </p:tgtEl>
                                      </p:cBhvr>
                                      <p:to x="100000" y="100000"/>
                                    </p:animScale>
                                    <p:animScale>
                                      <p:cBhvr>
                                        <p:cTn id="105" dur="26">
                                          <p:stCondLst>
                                            <p:cond delay="1808"/>
                                          </p:stCondLst>
                                        </p:cTn>
                                        <p:tgtEl>
                                          <p:spTgt spid="20"/>
                                        </p:tgtEl>
                                      </p:cBhvr>
                                      <p:to x="100000" y="95000"/>
                                    </p:animScale>
                                    <p:animScale>
                                      <p:cBhvr>
                                        <p:cTn id="106" dur="166" decel="50000">
                                          <p:stCondLst>
                                            <p:cond delay="1834"/>
                                          </p:stCondLst>
                                        </p:cTn>
                                        <p:tgtEl>
                                          <p:spTgt spid="20"/>
                                        </p:tgtEl>
                                      </p:cBhvr>
                                      <p:to x="100000" y="100000"/>
                                    </p:animScale>
                                  </p:childTnLst>
                                </p:cTn>
                              </p:par>
                              <p:par>
                                <p:cTn id="107" presetID="26" presetClass="entr" presetSubtype="0"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wipe(down)">
                                      <p:cBhvr>
                                        <p:cTn id="109" dur="580">
                                          <p:stCondLst>
                                            <p:cond delay="0"/>
                                          </p:stCondLst>
                                        </p:cTn>
                                        <p:tgtEl>
                                          <p:spTgt spid="21"/>
                                        </p:tgtEl>
                                      </p:cBhvr>
                                    </p:animEffect>
                                    <p:anim calcmode="lin" valueType="num">
                                      <p:cBhvr>
                                        <p:cTn id="11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15" dur="26">
                                          <p:stCondLst>
                                            <p:cond delay="650"/>
                                          </p:stCondLst>
                                        </p:cTn>
                                        <p:tgtEl>
                                          <p:spTgt spid="21"/>
                                        </p:tgtEl>
                                      </p:cBhvr>
                                      <p:to x="100000" y="60000"/>
                                    </p:animScale>
                                    <p:animScale>
                                      <p:cBhvr>
                                        <p:cTn id="116" dur="166" decel="50000">
                                          <p:stCondLst>
                                            <p:cond delay="676"/>
                                          </p:stCondLst>
                                        </p:cTn>
                                        <p:tgtEl>
                                          <p:spTgt spid="21"/>
                                        </p:tgtEl>
                                      </p:cBhvr>
                                      <p:to x="100000" y="100000"/>
                                    </p:animScale>
                                    <p:animScale>
                                      <p:cBhvr>
                                        <p:cTn id="117" dur="26">
                                          <p:stCondLst>
                                            <p:cond delay="1312"/>
                                          </p:stCondLst>
                                        </p:cTn>
                                        <p:tgtEl>
                                          <p:spTgt spid="21"/>
                                        </p:tgtEl>
                                      </p:cBhvr>
                                      <p:to x="100000" y="80000"/>
                                    </p:animScale>
                                    <p:animScale>
                                      <p:cBhvr>
                                        <p:cTn id="118" dur="166" decel="50000">
                                          <p:stCondLst>
                                            <p:cond delay="1338"/>
                                          </p:stCondLst>
                                        </p:cTn>
                                        <p:tgtEl>
                                          <p:spTgt spid="21"/>
                                        </p:tgtEl>
                                      </p:cBhvr>
                                      <p:to x="100000" y="100000"/>
                                    </p:animScale>
                                    <p:animScale>
                                      <p:cBhvr>
                                        <p:cTn id="119" dur="26">
                                          <p:stCondLst>
                                            <p:cond delay="1642"/>
                                          </p:stCondLst>
                                        </p:cTn>
                                        <p:tgtEl>
                                          <p:spTgt spid="21"/>
                                        </p:tgtEl>
                                      </p:cBhvr>
                                      <p:to x="100000" y="90000"/>
                                    </p:animScale>
                                    <p:animScale>
                                      <p:cBhvr>
                                        <p:cTn id="120" dur="166" decel="50000">
                                          <p:stCondLst>
                                            <p:cond delay="1668"/>
                                          </p:stCondLst>
                                        </p:cTn>
                                        <p:tgtEl>
                                          <p:spTgt spid="21"/>
                                        </p:tgtEl>
                                      </p:cBhvr>
                                      <p:to x="100000" y="100000"/>
                                    </p:animScale>
                                    <p:animScale>
                                      <p:cBhvr>
                                        <p:cTn id="121" dur="26">
                                          <p:stCondLst>
                                            <p:cond delay="1808"/>
                                          </p:stCondLst>
                                        </p:cTn>
                                        <p:tgtEl>
                                          <p:spTgt spid="21"/>
                                        </p:tgtEl>
                                      </p:cBhvr>
                                      <p:to x="100000" y="95000"/>
                                    </p:animScale>
                                    <p:animScale>
                                      <p:cBhvr>
                                        <p:cTn id="122"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p:bldP spid="16" grpId="0" animBg="1"/>
      <p:bldP spid="17" grpId="0"/>
      <p:bldP spid="18" grpId="0" animBg="1"/>
      <p:bldP spid="19" grpId="0"/>
      <p:bldP spid="20" grpId="0" animBg="1"/>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196ADD-93F4-451A-AECB-4E42ABF34DDE}"/>
              </a:ext>
            </a:extLst>
          </p:cNvPr>
          <p:cNvSpPr/>
          <p:nvPr/>
        </p:nvSpPr>
        <p:spPr>
          <a:xfrm>
            <a:off x="914903" y="484397"/>
            <a:ext cx="3882730" cy="5889206"/>
          </a:xfrm>
          <a:prstGeom prst="rect">
            <a:avLst/>
          </a:prstGeom>
          <a:blipFill>
            <a:blip r:embed="rId2"/>
            <a:stretch>
              <a:fillRect l="-2460" r="-44836"/>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21">
            <a:extLst>
              <a:ext uri="{FF2B5EF4-FFF2-40B4-BE49-F238E27FC236}">
                <a16:creationId xmlns:a16="http://schemas.microsoft.com/office/drawing/2014/main" id="{85DCA3D8-551D-45A8-BBB6-2D468D051621}"/>
              </a:ext>
            </a:extLst>
          </p:cNvPr>
          <p:cNvSpPr/>
          <p:nvPr/>
        </p:nvSpPr>
        <p:spPr>
          <a:xfrm>
            <a:off x="2218795" y="1727201"/>
            <a:ext cx="4432041" cy="4000500"/>
          </a:xfrm>
          <a:prstGeom prst="rect">
            <a:avLst/>
          </a:prstGeom>
          <a:solidFill>
            <a:srgbClr val="C1D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prstClr val="white"/>
                </a:solidFill>
                <a:effectLst/>
                <a:uLnTx/>
                <a:uFillTx/>
                <a:latin typeface="Bauhaus 93" panose="04030905020B02020C02" pitchFamily="82" charset="0"/>
              </a:rPr>
              <a:t> </a:t>
            </a:r>
          </a:p>
        </p:txBody>
      </p:sp>
      <p:grpSp>
        <p:nvGrpSpPr>
          <p:cNvPr id="47" name="组合 46">
            <a:extLst>
              <a:ext uri="{FF2B5EF4-FFF2-40B4-BE49-F238E27FC236}">
                <a16:creationId xmlns:a16="http://schemas.microsoft.com/office/drawing/2014/main" id="{6043EB4E-66D6-4C64-A89B-F7C4D5DF119C}"/>
              </a:ext>
            </a:extLst>
          </p:cNvPr>
          <p:cNvGrpSpPr/>
          <p:nvPr/>
        </p:nvGrpSpPr>
        <p:grpSpPr>
          <a:xfrm>
            <a:off x="6180502" y="2139112"/>
            <a:ext cx="909540" cy="909540"/>
            <a:chOff x="2138679" y="1949131"/>
            <a:chExt cx="694269" cy="694269"/>
          </a:xfrm>
        </p:grpSpPr>
        <p:sp>
          <p:nvSpPr>
            <p:cNvPr id="48" name="菱形 47">
              <a:extLst>
                <a:ext uri="{FF2B5EF4-FFF2-40B4-BE49-F238E27FC236}">
                  <a16:creationId xmlns:a16="http://schemas.microsoft.com/office/drawing/2014/main" id="{7E5253C1-243C-4107-9205-CC6EC2062636}"/>
                </a:ext>
              </a:extLst>
            </p:cNvPr>
            <p:cNvSpPr/>
            <p:nvPr/>
          </p:nvSpPr>
          <p:spPr>
            <a:xfrm>
              <a:off x="2138679" y="1949131"/>
              <a:ext cx="694269" cy="694269"/>
            </a:xfrm>
            <a:prstGeom prst="diamond">
              <a:avLst/>
            </a:prstGeom>
            <a:solidFill>
              <a:srgbClr val="FBCF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9" name="菱形 32">
              <a:extLst>
                <a:ext uri="{FF2B5EF4-FFF2-40B4-BE49-F238E27FC236}">
                  <a16:creationId xmlns:a16="http://schemas.microsoft.com/office/drawing/2014/main" id="{07C9AF75-5007-475B-B2BA-C08334D3AEA5}"/>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54" name="组合 53">
            <a:extLst>
              <a:ext uri="{FF2B5EF4-FFF2-40B4-BE49-F238E27FC236}">
                <a16:creationId xmlns:a16="http://schemas.microsoft.com/office/drawing/2014/main" id="{38150B28-53B7-471A-B4C6-FD713EB7D215}"/>
              </a:ext>
            </a:extLst>
          </p:cNvPr>
          <p:cNvGrpSpPr/>
          <p:nvPr/>
        </p:nvGrpSpPr>
        <p:grpSpPr>
          <a:xfrm>
            <a:off x="6180502" y="4344922"/>
            <a:ext cx="909540" cy="909540"/>
            <a:chOff x="2138679" y="1949131"/>
            <a:chExt cx="694269" cy="694269"/>
          </a:xfrm>
        </p:grpSpPr>
        <p:sp>
          <p:nvSpPr>
            <p:cNvPr id="55" name="菱形 54">
              <a:extLst>
                <a:ext uri="{FF2B5EF4-FFF2-40B4-BE49-F238E27FC236}">
                  <a16:creationId xmlns:a16="http://schemas.microsoft.com/office/drawing/2014/main" id="{EF43177C-AE45-4E2A-B661-6BC6F83F9C64}"/>
                </a:ext>
              </a:extLst>
            </p:cNvPr>
            <p:cNvSpPr/>
            <p:nvPr/>
          </p:nvSpPr>
          <p:spPr>
            <a:xfrm>
              <a:off x="2138679" y="1949131"/>
              <a:ext cx="694269" cy="694269"/>
            </a:xfrm>
            <a:prstGeom prst="diamond">
              <a:avLst/>
            </a:prstGeom>
            <a:solidFill>
              <a:srgbClr val="FBCF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6" name="菱形 32">
              <a:extLst>
                <a:ext uri="{FF2B5EF4-FFF2-40B4-BE49-F238E27FC236}">
                  <a16:creationId xmlns:a16="http://schemas.microsoft.com/office/drawing/2014/main" id="{AB8B3B39-ED3F-41D4-97AD-B9794CEF3EDC}"/>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sp>
        <p:nvSpPr>
          <p:cNvPr id="21" name="矩形 20">
            <a:extLst>
              <a:ext uri="{FF2B5EF4-FFF2-40B4-BE49-F238E27FC236}">
                <a16:creationId xmlns:a16="http://schemas.microsoft.com/office/drawing/2014/main" id="{3471D394-1C61-4ED3-8B95-57D963D8D12F}"/>
              </a:ext>
            </a:extLst>
          </p:cNvPr>
          <p:cNvSpPr/>
          <p:nvPr/>
        </p:nvSpPr>
        <p:spPr>
          <a:xfrm>
            <a:off x="2663846" y="2539144"/>
            <a:ext cx="3413137" cy="2775760"/>
          </a:xfrm>
          <a:prstGeom prst="rect">
            <a:avLst/>
          </a:prstGeom>
        </p:spPr>
        <p:txBody>
          <a:bodyPr wrap="square">
            <a:spAutoFit/>
          </a:bodyPr>
          <a:lstStyle/>
          <a:p>
            <a:pPr>
              <a:lnSpc>
                <a:spcPct val="300000"/>
              </a:lnSpc>
            </a:pPr>
            <a:r>
              <a:rPr lang="zh-CN" altLang="en-US" sz="1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点击添加文本信息点击添加文本信息点击添加文本信息点击添加文本信息点击添加文本信息点击添加文本信息点击添加文本信息点击添加文本信息</a:t>
            </a:r>
            <a:endParaRPr lang="en-US" altLang="zh-CN" sz="1000" dirty="0">
              <a:latin typeface="Noto Sans S Chinese Light" panose="020B0300000000000000" pitchFamily="34" charset="-122"/>
              <a:ea typeface="Noto Sans S Chinese Light" panose="020B0300000000000000" pitchFamily="34" charset="-122"/>
              <a:cs typeface="Hiragino Sans GB W3" charset="-122"/>
            </a:endParaRPr>
          </a:p>
        </p:txBody>
      </p:sp>
      <p:grpSp>
        <p:nvGrpSpPr>
          <p:cNvPr id="20" name="组合 19">
            <a:extLst>
              <a:ext uri="{FF2B5EF4-FFF2-40B4-BE49-F238E27FC236}">
                <a16:creationId xmlns:a16="http://schemas.microsoft.com/office/drawing/2014/main" id="{97A0F953-DD4C-4353-8AF0-E44242DD2929}"/>
              </a:ext>
            </a:extLst>
          </p:cNvPr>
          <p:cNvGrpSpPr/>
          <p:nvPr/>
        </p:nvGrpSpPr>
        <p:grpSpPr>
          <a:xfrm>
            <a:off x="7352926" y="2067902"/>
            <a:ext cx="3417010" cy="942484"/>
            <a:chOff x="7460678" y="1949035"/>
            <a:chExt cx="3417010" cy="942484"/>
          </a:xfrm>
        </p:grpSpPr>
        <p:sp>
          <p:nvSpPr>
            <p:cNvPr id="22" name="矩形 21">
              <a:extLst>
                <a:ext uri="{FF2B5EF4-FFF2-40B4-BE49-F238E27FC236}">
                  <a16:creationId xmlns:a16="http://schemas.microsoft.com/office/drawing/2014/main" id="{0D572125-56C1-48FA-B09E-5EFD38FC773D}"/>
                </a:ext>
              </a:extLst>
            </p:cNvPr>
            <p:cNvSpPr/>
            <p:nvPr/>
          </p:nvSpPr>
          <p:spPr>
            <a:xfrm>
              <a:off x="7460678" y="2373620"/>
              <a:ext cx="3417010" cy="517899"/>
            </a:xfrm>
            <a:prstGeom prst="rect">
              <a:avLst/>
            </a:prstGeom>
          </p:spPr>
          <p:txBody>
            <a:bodyPr wrap="square">
              <a:spAutoFit/>
            </a:bodyPr>
            <a:lstStyle/>
            <a:p>
              <a:pPr defTabSz="609585">
                <a:lnSpc>
                  <a:spcPct val="150000"/>
                </a:lnSpc>
              </a:pPr>
              <a:r>
                <a:rPr lang="zh-CN" altLang="en-US" sz="1000" dirty="0">
                  <a:solidFill>
                    <a:srgbClr val="333333"/>
                  </a:solidFill>
                  <a:latin typeface="隶书" panose="02010509060101010101" pitchFamily="49" charset="-122"/>
                  <a:ea typeface="隶书" panose="02010509060101010101" pitchFamily="49" charset="-122"/>
                  <a:cs typeface="+mn-ea"/>
                  <a:sym typeface="+mn-lt"/>
                </a:rPr>
                <a:t>点击添加文本信息点击添加文本信息点击添加文本信息点击添加文本信息点击添加文本信息 </a:t>
              </a:r>
              <a:endParaRPr lang="zh-CN" altLang="en-US" sz="1000" spc="300" dirty="0">
                <a:solidFill>
                  <a:schemeClr val="tx1">
                    <a:lumMod val="75000"/>
                    <a:lumOff val="25000"/>
                  </a:schemeClr>
                </a:solidFill>
                <a:latin typeface="隶书" panose="02010509060101010101" pitchFamily="49" charset="-122"/>
                <a:ea typeface="隶书" panose="02010509060101010101" pitchFamily="49" charset="-122"/>
              </a:endParaRPr>
            </a:p>
          </p:txBody>
        </p:sp>
        <p:sp>
          <p:nvSpPr>
            <p:cNvPr id="23" name="矩形 22">
              <a:extLst>
                <a:ext uri="{FF2B5EF4-FFF2-40B4-BE49-F238E27FC236}">
                  <a16:creationId xmlns:a16="http://schemas.microsoft.com/office/drawing/2014/main" id="{F78D0583-9BAC-4848-87A1-43EA905751D4}"/>
                </a:ext>
              </a:extLst>
            </p:cNvPr>
            <p:cNvSpPr/>
            <p:nvPr/>
          </p:nvSpPr>
          <p:spPr>
            <a:xfrm>
              <a:off x="7460678" y="1949035"/>
              <a:ext cx="1996811" cy="415676"/>
            </a:xfrm>
            <a:prstGeom prst="rect">
              <a:avLst/>
            </a:prstGeom>
          </p:spPr>
          <p:txBody>
            <a:bodyPr wrap="square">
              <a:spAutoFit/>
            </a:bodyPr>
            <a:lstStyle/>
            <a:p>
              <a:pPr algn="dist">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24" name="组合 23">
            <a:extLst>
              <a:ext uri="{FF2B5EF4-FFF2-40B4-BE49-F238E27FC236}">
                <a16:creationId xmlns:a16="http://schemas.microsoft.com/office/drawing/2014/main" id="{C47E79EE-78F8-4E30-A915-8963754B7466}"/>
              </a:ext>
            </a:extLst>
          </p:cNvPr>
          <p:cNvGrpSpPr/>
          <p:nvPr/>
        </p:nvGrpSpPr>
        <p:grpSpPr>
          <a:xfrm>
            <a:off x="7352926" y="4311978"/>
            <a:ext cx="3417010" cy="942484"/>
            <a:chOff x="7460678" y="1949035"/>
            <a:chExt cx="3417010" cy="942484"/>
          </a:xfrm>
        </p:grpSpPr>
        <p:sp>
          <p:nvSpPr>
            <p:cNvPr id="25" name="矩形 24">
              <a:extLst>
                <a:ext uri="{FF2B5EF4-FFF2-40B4-BE49-F238E27FC236}">
                  <a16:creationId xmlns:a16="http://schemas.microsoft.com/office/drawing/2014/main" id="{73D775F4-2654-4292-A714-136FC01A14C3}"/>
                </a:ext>
              </a:extLst>
            </p:cNvPr>
            <p:cNvSpPr/>
            <p:nvPr/>
          </p:nvSpPr>
          <p:spPr>
            <a:xfrm>
              <a:off x="7460678" y="2373620"/>
              <a:ext cx="3417010" cy="517899"/>
            </a:xfrm>
            <a:prstGeom prst="rect">
              <a:avLst/>
            </a:prstGeom>
          </p:spPr>
          <p:txBody>
            <a:bodyPr wrap="square">
              <a:spAutoFit/>
            </a:bodyPr>
            <a:lstStyle/>
            <a:p>
              <a:pPr defTabSz="609585">
                <a:lnSpc>
                  <a:spcPct val="150000"/>
                </a:lnSpc>
              </a:pPr>
              <a:r>
                <a:rPr lang="zh-CN" altLang="en-US" sz="1000" dirty="0">
                  <a:solidFill>
                    <a:srgbClr val="333333"/>
                  </a:solidFill>
                  <a:latin typeface="隶书" panose="02010509060101010101" pitchFamily="49" charset="-122"/>
                  <a:ea typeface="隶书" panose="02010509060101010101" pitchFamily="49" charset="-122"/>
                  <a:cs typeface="+mn-ea"/>
                  <a:sym typeface="+mn-lt"/>
                </a:rPr>
                <a:t>点击添加文本信息点击添加文本信息点击添加文本信息点击添加文本信息点击添加文本信息 </a:t>
              </a:r>
              <a:endParaRPr lang="zh-CN" altLang="en-US" sz="1000" spc="300" dirty="0">
                <a:solidFill>
                  <a:schemeClr val="tx1">
                    <a:lumMod val="75000"/>
                    <a:lumOff val="25000"/>
                  </a:schemeClr>
                </a:solidFill>
                <a:latin typeface="隶书" panose="02010509060101010101" pitchFamily="49" charset="-122"/>
                <a:ea typeface="隶书" panose="02010509060101010101" pitchFamily="49" charset="-122"/>
              </a:endParaRPr>
            </a:p>
          </p:txBody>
        </p:sp>
        <p:sp>
          <p:nvSpPr>
            <p:cNvPr id="26" name="矩形 25">
              <a:extLst>
                <a:ext uri="{FF2B5EF4-FFF2-40B4-BE49-F238E27FC236}">
                  <a16:creationId xmlns:a16="http://schemas.microsoft.com/office/drawing/2014/main" id="{FE3305E3-9ED5-4579-BB16-FCEEFCB7578F}"/>
                </a:ext>
              </a:extLst>
            </p:cNvPr>
            <p:cNvSpPr/>
            <p:nvPr/>
          </p:nvSpPr>
          <p:spPr>
            <a:xfrm>
              <a:off x="7460678" y="1949035"/>
              <a:ext cx="1996811" cy="415676"/>
            </a:xfrm>
            <a:prstGeom prst="rect">
              <a:avLst/>
            </a:prstGeom>
          </p:spPr>
          <p:txBody>
            <a:bodyPr wrap="square">
              <a:spAutoFit/>
            </a:bodyPr>
            <a:lstStyle/>
            <a:p>
              <a:pPr algn="dist">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spTree>
    <p:extLst>
      <p:ext uri="{BB962C8B-B14F-4D97-AF65-F5344CB8AC3E}">
        <p14:creationId xmlns:p14="http://schemas.microsoft.com/office/powerpoint/2010/main" val="121868848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191A2A-2C22-4A10-9588-2CEA63545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组合 5">
            <a:extLst>
              <a:ext uri="{FF2B5EF4-FFF2-40B4-BE49-F238E27FC236}">
                <a16:creationId xmlns:a16="http://schemas.microsoft.com/office/drawing/2014/main" id="{DC2B4D1B-A3DA-46A6-AFAE-4D43A296B905}"/>
              </a:ext>
            </a:extLst>
          </p:cNvPr>
          <p:cNvGrpSpPr/>
          <p:nvPr/>
        </p:nvGrpSpPr>
        <p:grpSpPr>
          <a:xfrm>
            <a:off x="2800349" y="1586729"/>
            <a:ext cx="6591301" cy="3684542"/>
            <a:chOff x="3919916" y="1511935"/>
            <a:chExt cx="4344655" cy="3849370"/>
          </a:xfrm>
        </p:grpSpPr>
        <p:sp>
          <p:nvSpPr>
            <p:cNvPr id="7" name="矩形 6">
              <a:extLst>
                <a:ext uri="{FF2B5EF4-FFF2-40B4-BE49-F238E27FC236}">
                  <a16:creationId xmlns:a16="http://schemas.microsoft.com/office/drawing/2014/main" id="{C95DF72D-C5EA-4C45-8125-ACA106A9C49D}"/>
                </a:ext>
              </a:extLst>
            </p:cNvPr>
            <p:cNvSpPr/>
            <p:nvPr/>
          </p:nvSpPr>
          <p:spPr>
            <a:xfrm>
              <a:off x="3919916" y="1511935"/>
              <a:ext cx="4344655" cy="38493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A341CB4B-6B85-49B1-B749-26C2EBBAEDE6}"/>
                </a:ext>
              </a:extLst>
            </p:cNvPr>
            <p:cNvSpPr/>
            <p:nvPr/>
          </p:nvSpPr>
          <p:spPr>
            <a:xfrm>
              <a:off x="4044315" y="1685925"/>
              <a:ext cx="4102735" cy="34893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id="{00D75BCC-B05C-48A9-968D-D11F01EA208D}"/>
                </a:ext>
              </a:extLst>
            </p:cNvPr>
            <p:cNvCxnSpPr/>
            <p:nvPr/>
          </p:nvCxnSpPr>
          <p:spPr>
            <a:xfrm>
              <a:off x="6562030" y="1670110"/>
              <a:ext cx="3175" cy="3486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7ED7569-6F17-44E4-BC95-07D9B5C1182C}"/>
                </a:ext>
              </a:extLst>
            </p:cNvPr>
            <p:cNvSpPr txBox="1"/>
            <p:nvPr/>
          </p:nvSpPr>
          <p:spPr>
            <a:xfrm>
              <a:off x="6955912" y="2120582"/>
              <a:ext cx="933206" cy="2616836"/>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8000" dirty="0">
                  <a:solidFill>
                    <a:prstClr val="black"/>
                  </a:solidFill>
                  <a:latin typeface="文悦古体仿宋 (非商业用途)" pitchFamily="50" charset="-122"/>
                  <a:ea typeface="文悦古体仿宋 (非商业用途)" pitchFamily="50" charset="-122"/>
                </a:rPr>
                <a:t>标题</a:t>
              </a:r>
              <a:endParaRPr kumimoji="0" lang="zh-CN" altLang="en-US" sz="8000" b="0" i="0" u="none" strike="noStrike" kern="1200" cap="none" spc="0" normalizeH="0" baseline="0" noProof="0" dirty="0">
                <a:ln>
                  <a:noFill/>
                </a:ln>
                <a:solidFill>
                  <a:prstClr val="black"/>
                </a:solidFill>
                <a:effectLst/>
                <a:uLnTx/>
                <a:uFillTx/>
                <a:latin typeface="文悦古体仿宋 (非商业用途)" pitchFamily="50" charset="-122"/>
                <a:ea typeface="文悦古体仿宋 (非商业用途)" pitchFamily="50" charset="-122"/>
              </a:endParaRPr>
            </a:p>
          </p:txBody>
        </p:sp>
      </p:grpSp>
      <p:grpSp>
        <p:nvGrpSpPr>
          <p:cNvPr id="11" name="组合 10">
            <a:extLst>
              <a:ext uri="{FF2B5EF4-FFF2-40B4-BE49-F238E27FC236}">
                <a16:creationId xmlns:a16="http://schemas.microsoft.com/office/drawing/2014/main" id="{B846BEEA-9DAA-4835-8E42-2A808ED0775C}"/>
              </a:ext>
            </a:extLst>
          </p:cNvPr>
          <p:cNvGrpSpPr/>
          <p:nvPr/>
        </p:nvGrpSpPr>
        <p:grpSpPr>
          <a:xfrm>
            <a:off x="3706970" y="2231170"/>
            <a:ext cx="2612325" cy="2395662"/>
            <a:chOff x="3938477" y="2495551"/>
            <a:chExt cx="2612325" cy="2316594"/>
          </a:xfrm>
        </p:grpSpPr>
        <p:sp>
          <p:nvSpPr>
            <p:cNvPr id="12" name="矩形 11">
              <a:extLst>
                <a:ext uri="{FF2B5EF4-FFF2-40B4-BE49-F238E27FC236}">
                  <a16:creationId xmlns:a16="http://schemas.microsoft.com/office/drawing/2014/main" id="{231866A1-9157-4EEC-8800-3582469942E5}"/>
                </a:ext>
              </a:extLst>
            </p:cNvPr>
            <p:cNvSpPr/>
            <p:nvPr/>
          </p:nvSpPr>
          <p:spPr>
            <a:xfrm>
              <a:off x="3996257" y="2520950"/>
              <a:ext cx="2554545" cy="2265795"/>
            </a:xfrm>
            <a:prstGeom prst="rect">
              <a:avLst/>
            </a:prstGeom>
          </p:spPr>
          <p:txBody>
            <a:bodyPr vert="eaVert" wrap="square">
              <a:spAutoFit/>
            </a:bodyPr>
            <a:lstStyle/>
            <a:p>
              <a:pPr>
                <a:lnSpc>
                  <a:spcPct val="400000"/>
                </a:lnSpc>
              </a:pPr>
              <a:r>
                <a:rPr lang="zh-CN" altLang="en-US" sz="800" dirty="0">
                  <a:solidFill>
                    <a:schemeClr val="tx1">
                      <a:lumMod val="75000"/>
                      <a:lumOff val="25000"/>
                    </a:schemeClr>
                  </a:solidFill>
                  <a:latin typeface="+mn-ea"/>
                  <a:sym typeface="Arial" pitchFamily="34" charset="0"/>
                </a:rPr>
                <a:t>点击添加文本信息点击添加文本信息点击添加文本信息</a:t>
              </a:r>
              <a:r>
                <a:rPr lang="zh-CN" altLang="en-US" sz="800" dirty="0">
                  <a:solidFill>
                    <a:schemeClr val="tx1">
                      <a:lumMod val="85000"/>
                      <a:lumOff val="15000"/>
                    </a:schemeClr>
                  </a:solidFill>
                  <a:latin typeface="+mn-ea"/>
                  <a:cs typeface="Open Sans Light" pitchFamily="34" charset="0"/>
                </a:rPr>
                <a:t>点击添加文本信息点击添加文本信息点击添加文本信息点击添加文本信息点击添加文本信息点击添加文本信息点击添加文本信息点击添加文本信息点击添加文本信息</a:t>
              </a:r>
              <a:endParaRPr kumimoji="1" lang="zh-CN" altLang="en-US" sz="800" dirty="0">
                <a:solidFill>
                  <a:schemeClr val="tx1">
                    <a:lumMod val="75000"/>
                    <a:lumOff val="25000"/>
                  </a:schemeClr>
                </a:solidFill>
                <a:latin typeface="+mn-ea"/>
              </a:endParaRPr>
            </a:p>
          </p:txBody>
        </p:sp>
        <p:cxnSp>
          <p:nvCxnSpPr>
            <p:cNvPr id="13" name="直接连接符 12">
              <a:extLst>
                <a:ext uri="{FF2B5EF4-FFF2-40B4-BE49-F238E27FC236}">
                  <a16:creationId xmlns:a16="http://schemas.microsoft.com/office/drawing/2014/main" id="{695A7022-D3FC-46DB-8555-864476466D7A}"/>
                </a:ext>
              </a:extLst>
            </p:cNvPr>
            <p:cNvCxnSpPr>
              <a:cxnSpLocks/>
            </p:cNvCxnSpPr>
            <p:nvPr/>
          </p:nvCxnSpPr>
          <p:spPr>
            <a:xfrm>
              <a:off x="5915442"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B6D853B-E23D-447D-A453-AC1E2BC09217}"/>
                </a:ext>
              </a:extLst>
            </p:cNvPr>
            <p:cNvCxnSpPr>
              <a:cxnSpLocks/>
            </p:cNvCxnSpPr>
            <p:nvPr/>
          </p:nvCxnSpPr>
          <p:spPr>
            <a:xfrm>
              <a:off x="5421203"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F3529DF-986A-49BE-83C5-EBF92120084F}"/>
                </a:ext>
              </a:extLst>
            </p:cNvPr>
            <p:cNvCxnSpPr>
              <a:cxnSpLocks/>
            </p:cNvCxnSpPr>
            <p:nvPr/>
          </p:nvCxnSpPr>
          <p:spPr>
            <a:xfrm>
              <a:off x="4926961"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5307C4A-8127-4B3F-A094-5123370B6150}"/>
                </a:ext>
              </a:extLst>
            </p:cNvPr>
            <p:cNvCxnSpPr>
              <a:cxnSpLocks/>
            </p:cNvCxnSpPr>
            <p:nvPr/>
          </p:nvCxnSpPr>
          <p:spPr>
            <a:xfrm>
              <a:off x="4432719"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94E3134-CE7C-47E5-8AAF-BF2AD2ED8D9C}"/>
                </a:ext>
              </a:extLst>
            </p:cNvPr>
            <p:cNvCxnSpPr>
              <a:cxnSpLocks/>
            </p:cNvCxnSpPr>
            <p:nvPr/>
          </p:nvCxnSpPr>
          <p:spPr>
            <a:xfrm>
              <a:off x="3938477"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1048E7F7-9EC1-408A-BB70-8379EEF9A405}"/>
              </a:ext>
            </a:extLst>
          </p:cNvPr>
          <p:cNvSpPr/>
          <p:nvPr/>
        </p:nvSpPr>
        <p:spPr>
          <a:xfrm>
            <a:off x="7030259" y="2347741"/>
            <a:ext cx="400110" cy="2279091"/>
          </a:xfrm>
          <a:prstGeom prst="rect">
            <a:avLst/>
          </a:prstGeom>
        </p:spPr>
        <p:txBody>
          <a:bodyPr vert="eaVert" wrap="square">
            <a:spAutoFit/>
          </a:bodyPr>
          <a:lstStyle/>
          <a:p>
            <a:pPr algn="dist"/>
            <a:r>
              <a:rPr lang="en-US" altLang="zh-CN" sz="1400" dirty="0"/>
              <a:t>CHUYU</a:t>
            </a:r>
            <a:endParaRPr lang="zh-CN" altLang="en-US" sz="1400" dirty="0"/>
          </a:p>
        </p:txBody>
      </p:sp>
    </p:spTree>
    <p:extLst>
      <p:ext uri="{BB962C8B-B14F-4D97-AF65-F5344CB8AC3E}">
        <p14:creationId xmlns:p14="http://schemas.microsoft.com/office/powerpoint/2010/main" val="5069920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8"/>
                                        </p:tgtEl>
                                      </p:cBhvr>
                                    </p:animEffect>
                                    <p:animScale>
                                      <p:cBhvr>
                                        <p:cTn id="13"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2082C21-B143-4A9E-AFD5-7BEC4769DC47}"/>
              </a:ext>
            </a:extLst>
          </p:cNvPr>
          <p:cNvGrpSpPr/>
          <p:nvPr/>
        </p:nvGrpSpPr>
        <p:grpSpPr>
          <a:xfrm>
            <a:off x="6668065" y="2186473"/>
            <a:ext cx="4131879" cy="960328"/>
            <a:chOff x="4605905" y="2356722"/>
            <a:chExt cx="4131879" cy="960328"/>
          </a:xfrm>
        </p:grpSpPr>
        <p:grpSp>
          <p:nvGrpSpPr>
            <p:cNvPr id="12" name="组合 11">
              <a:extLst>
                <a:ext uri="{FF2B5EF4-FFF2-40B4-BE49-F238E27FC236}">
                  <a16:creationId xmlns:a16="http://schemas.microsoft.com/office/drawing/2014/main" id="{7EB0E4F0-2583-4A1B-B67D-9B83D9AD1DA0}"/>
                </a:ext>
              </a:extLst>
            </p:cNvPr>
            <p:cNvGrpSpPr/>
            <p:nvPr/>
          </p:nvGrpSpPr>
          <p:grpSpPr>
            <a:xfrm>
              <a:off x="4605905" y="2472304"/>
              <a:ext cx="729164" cy="729164"/>
              <a:chOff x="1157064" y="3175845"/>
              <a:chExt cx="729164" cy="729164"/>
            </a:xfrm>
          </p:grpSpPr>
          <p:sp>
            <p:nvSpPr>
              <p:cNvPr id="14" name="Oval 36">
                <a:extLst>
                  <a:ext uri="{FF2B5EF4-FFF2-40B4-BE49-F238E27FC236}">
                    <a16:creationId xmlns:a16="http://schemas.microsoft.com/office/drawing/2014/main" id="{1BB8300D-885F-4F30-ADD7-549177780F55}"/>
                  </a:ext>
                </a:extLst>
              </p:cNvPr>
              <p:cNvSpPr/>
              <p:nvPr/>
            </p:nvSpPr>
            <p:spPr>
              <a:xfrm>
                <a:off x="1157064" y="3175845"/>
                <a:ext cx="729164" cy="729164"/>
              </a:xfrm>
              <a:prstGeom prst="ellipse">
                <a:avLst/>
              </a:prstGeom>
              <a:solidFill>
                <a:srgbClr val="C1D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endParaRPr>
              </a:p>
            </p:txBody>
          </p:sp>
          <p:sp>
            <p:nvSpPr>
              <p:cNvPr id="15" name="Shape 2591">
                <a:extLst>
                  <a:ext uri="{FF2B5EF4-FFF2-40B4-BE49-F238E27FC236}">
                    <a16:creationId xmlns:a16="http://schemas.microsoft.com/office/drawing/2014/main" id="{EB315470-ABFE-4C10-A60E-08610A1532BF}"/>
                  </a:ext>
                </a:extLst>
              </p:cNvPr>
              <p:cNvSpPr/>
              <p:nvPr/>
            </p:nvSpPr>
            <p:spPr>
              <a:xfrm>
                <a:off x="1381982" y="340076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effectLst>
                    <a:outerShdw blurRad="38100" dist="12700" dir="5400000" rotWithShape="0">
                      <a:srgbClr val="000000">
                        <a:alpha val="50000"/>
                      </a:srgbClr>
                    </a:outerShdw>
                  </a:effectLst>
                  <a:latin typeface="隶书" panose="02010509060101010101" pitchFamily="49" charset="-122"/>
                  <a:ea typeface="隶书" panose="02010509060101010101" pitchFamily="49" charset="-122"/>
                  <a:sym typeface="Gill Sans"/>
                </a:endParaRPr>
              </a:p>
            </p:txBody>
          </p:sp>
        </p:grpSp>
        <p:sp>
          <p:nvSpPr>
            <p:cNvPr id="13" name="文本框 12">
              <a:extLst>
                <a:ext uri="{FF2B5EF4-FFF2-40B4-BE49-F238E27FC236}">
                  <a16:creationId xmlns:a16="http://schemas.microsoft.com/office/drawing/2014/main" id="{E452C582-D1E9-4802-874F-5D03AB2599E7}"/>
                </a:ext>
              </a:extLst>
            </p:cNvPr>
            <p:cNvSpPr txBox="1"/>
            <p:nvPr/>
          </p:nvSpPr>
          <p:spPr>
            <a:xfrm>
              <a:off x="5557286" y="2356722"/>
              <a:ext cx="3180498" cy="96032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pPr>
              <a:r>
                <a:rPr lang="en-US" altLang="zh-CN" sz="1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a:t>
              </a:r>
              <a:endParaRPr lang="en-US" altLang="zh-CN" sz="1000" dirty="0">
                <a:solidFill>
                  <a:schemeClr val="tx1"/>
                </a:solidFill>
                <a:latin typeface="隶书" panose="02010509060101010101" pitchFamily="49" charset="-122"/>
                <a:ea typeface="隶书" panose="02010509060101010101" pitchFamily="49" charset="-122"/>
              </a:endParaRPr>
            </a:p>
          </p:txBody>
        </p:sp>
      </p:grpSp>
      <p:grpSp>
        <p:nvGrpSpPr>
          <p:cNvPr id="16" name="组合 15">
            <a:extLst>
              <a:ext uri="{FF2B5EF4-FFF2-40B4-BE49-F238E27FC236}">
                <a16:creationId xmlns:a16="http://schemas.microsoft.com/office/drawing/2014/main" id="{A805599B-5D6D-46E2-B151-44215C0FFFA7}"/>
              </a:ext>
            </a:extLst>
          </p:cNvPr>
          <p:cNvGrpSpPr/>
          <p:nvPr/>
        </p:nvGrpSpPr>
        <p:grpSpPr>
          <a:xfrm>
            <a:off x="6668065" y="4035434"/>
            <a:ext cx="4065891" cy="960328"/>
            <a:chOff x="4605905" y="4186668"/>
            <a:chExt cx="4065891" cy="960328"/>
          </a:xfrm>
        </p:grpSpPr>
        <p:grpSp>
          <p:nvGrpSpPr>
            <p:cNvPr id="17" name="组合 16">
              <a:extLst>
                <a:ext uri="{FF2B5EF4-FFF2-40B4-BE49-F238E27FC236}">
                  <a16:creationId xmlns:a16="http://schemas.microsoft.com/office/drawing/2014/main" id="{8A1C6A58-66C1-4F33-BE9E-1C295BAB8346}"/>
                </a:ext>
              </a:extLst>
            </p:cNvPr>
            <p:cNvGrpSpPr/>
            <p:nvPr/>
          </p:nvGrpSpPr>
          <p:grpSpPr>
            <a:xfrm>
              <a:off x="4605905" y="4302250"/>
              <a:ext cx="729164" cy="729164"/>
              <a:chOff x="1157064" y="4656396"/>
              <a:chExt cx="729164" cy="729164"/>
            </a:xfrm>
          </p:grpSpPr>
          <p:sp>
            <p:nvSpPr>
              <p:cNvPr id="19" name="Oval 37">
                <a:extLst>
                  <a:ext uri="{FF2B5EF4-FFF2-40B4-BE49-F238E27FC236}">
                    <a16:creationId xmlns:a16="http://schemas.microsoft.com/office/drawing/2014/main" id="{9016DB70-F291-4F6A-95CB-03D2635594AC}"/>
                  </a:ext>
                </a:extLst>
              </p:cNvPr>
              <p:cNvSpPr/>
              <p:nvPr/>
            </p:nvSpPr>
            <p:spPr>
              <a:xfrm>
                <a:off x="1157064" y="4656396"/>
                <a:ext cx="729164" cy="729164"/>
              </a:xfrm>
              <a:prstGeom prst="ellipse">
                <a:avLst/>
              </a:prstGeom>
              <a:solidFill>
                <a:srgbClr val="FBC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endParaRPr>
              </a:p>
            </p:txBody>
          </p:sp>
          <p:sp>
            <p:nvSpPr>
              <p:cNvPr id="20" name="Shape 2587">
                <a:extLst>
                  <a:ext uri="{FF2B5EF4-FFF2-40B4-BE49-F238E27FC236}">
                    <a16:creationId xmlns:a16="http://schemas.microsoft.com/office/drawing/2014/main" id="{A32D0EB3-1B38-4733-A2E3-66EC5127ADE4}"/>
                  </a:ext>
                </a:extLst>
              </p:cNvPr>
              <p:cNvSpPr/>
              <p:nvPr/>
            </p:nvSpPr>
            <p:spPr>
              <a:xfrm>
                <a:off x="1381982" y="48813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effectLst>
                    <a:outerShdw blurRad="38100" dist="12700" dir="5400000" rotWithShape="0">
                      <a:srgbClr val="000000">
                        <a:alpha val="50000"/>
                      </a:srgbClr>
                    </a:outerShdw>
                  </a:effectLst>
                  <a:latin typeface="隶书" panose="02010509060101010101" pitchFamily="49" charset="-122"/>
                  <a:ea typeface="隶书" panose="02010509060101010101" pitchFamily="49" charset="-122"/>
                  <a:sym typeface="Gill Sans"/>
                </a:endParaRPr>
              </a:p>
            </p:txBody>
          </p:sp>
        </p:grpSp>
        <p:sp>
          <p:nvSpPr>
            <p:cNvPr id="18" name="文本框 17">
              <a:extLst>
                <a:ext uri="{FF2B5EF4-FFF2-40B4-BE49-F238E27FC236}">
                  <a16:creationId xmlns:a16="http://schemas.microsoft.com/office/drawing/2014/main" id="{48CE0817-980A-48A0-8344-E153202B44CD}"/>
                </a:ext>
              </a:extLst>
            </p:cNvPr>
            <p:cNvSpPr txBox="1"/>
            <p:nvPr/>
          </p:nvSpPr>
          <p:spPr>
            <a:xfrm>
              <a:off x="5557286" y="4186668"/>
              <a:ext cx="3114510" cy="96032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pPr>
              <a:r>
                <a:rPr lang="en-US" altLang="zh-CN" sz="1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a:t>
              </a:r>
            </a:p>
          </p:txBody>
        </p:sp>
      </p:grpSp>
      <p:grpSp>
        <p:nvGrpSpPr>
          <p:cNvPr id="21" name="组合 20">
            <a:extLst>
              <a:ext uri="{FF2B5EF4-FFF2-40B4-BE49-F238E27FC236}">
                <a16:creationId xmlns:a16="http://schemas.microsoft.com/office/drawing/2014/main" id="{55A99DF8-BFDE-4F0E-B46A-C3D4FD073118}"/>
              </a:ext>
            </a:extLst>
          </p:cNvPr>
          <p:cNvGrpSpPr/>
          <p:nvPr/>
        </p:nvGrpSpPr>
        <p:grpSpPr>
          <a:xfrm>
            <a:off x="1011811" y="2186473"/>
            <a:ext cx="4912628" cy="2964198"/>
            <a:chOff x="2692978" y="927441"/>
            <a:chExt cx="3757377" cy="2267138"/>
          </a:xfrm>
        </p:grpSpPr>
        <p:pic>
          <p:nvPicPr>
            <p:cNvPr id="22" name="图片 21">
              <a:extLst>
                <a:ext uri="{FF2B5EF4-FFF2-40B4-BE49-F238E27FC236}">
                  <a16:creationId xmlns:a16="http://schemas.microsoft.com/office/drawing/2014/main" id="{DC74B436-2645-41E2-B338-666FDCF1F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978" y="927441"/>
              <a:ext cx="3757377" cy="2267138"/>
            </a:xfrm>
            <a:prstGeom prst="rect">
              <a:avLst/>
            </a:prstGeom>
          </p:spPr>
        </p:pic>
        <p:sp>
          <p:nvSpPr>
            <p:cNvPr id="23" name="MH_Picture_3">
              <a:extLst>
                <a:ext uri="{FF2B5EF4-FFF2-40B4-BE49-F238E27FC236}">
                  <a16:creationId xmlns:a16="http://schemas.microsoft.com/office/drawing/2014/main" id="{6C45BE3B-F0B2-4577-978E-9262F384F9A9}"/>
                </a:ext>
              </a:extLst>
            </p:cNvPr>
            <p:cNvSpPr>
              <a:spLocks/>
            </p:cNvSpPr>
            <p:nvPr>
              <p:custDataLst>
                <p:tags r:id="rId1"/>
              </p:custDataLst>
            </p:nvPr>
          </p:nvSpPr>
          <p:spPr>
            <a:xfrm>
              <a:off x="3141364" y="1040532"/>
              <a:ext cx="2872469" cy="1800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181258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par>
                                <p:cTn id="7" presetID="6" presetClass="emph" presetSubtype="0" fill="hold" nodeType="withEffect">
                                  <p:stCondLst>
                                    <p:cond delay="0"/>
                                  </p:stCondLst>
                                  <p:childTnLst>
                                    <p:animScale>
                                      <p:cBhvr>
                                        <p:cTn id="8"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53F61AD-76A0-4620-8A32-5F61501D03C8}"/>
              </a:ext>
            </a:extLst>
          </p:cNvPr>
          <p:cNvGrpSpPr/>
          <p:nvPr/>
        </p:nvGrpSpPr>
        <p:grpSpPr>
          <a:xfrm>
            <a:off x="3789812" y="2222861"/>
            <a:ext cx="4624386" cy="2894498"/>
            <a:chOff x="3719514" y="2180119"/>
            <a:chExt cx="4776786" cy="2989888"/>
          </a:xfrm>
        </p:grpSpPr>
        <p:grpSp>
          <p:nvGrpSpPr>
            <p:cNvPr id="5" name="组合 4">
              <a:extLst>
                <a:ext uri="{FF2B5EF4-FFF2-40B4-BE49-F238E27FC236}">
                  <a16:creationId xmlns:a16="http://schemas.microsoft.com/office/drawing/2014/main" id="{2D8A8863-4BE5-4712-9970-F2D1CFE3F0C9}"/>
                </a:ext>
              </a:extLst>
            </p:cNvPr>
            <p:cNvGrpSpPr/>
            <p:nvPr/>
          </p:nvGrpSpPr>
          <p:grpSpPr>
            <a:xfrm>
              <a:off x="3719514" y="2180119"/>
              <a:ext cx="4776786" cy="2989888"/>
              <a:chOff x="3719514" y="2180119"/>
              <a:chExt cx="4776786" cy="2989888"/>
            </a:xfrm>
          </p:grpSpPr>
          <p:sp>
            <p:nvSpPr>
              <p:cNvPr id="7" name="MH_Other_1">
                <a:extLst>
                  <a:ext uri="{FF2B5EF4-FFF2-40B4-BE49-F238E27FC236}">
                    <a16:creationId xmlns:a16="http://schemas.microsoft.com/office/drawing/2014/main" id="{115EF51C-DB79-41C7-86B2-42CA7AA5146D}"/>
                  </a:ext>
                </a:extLst>
              </p:cNvPr>
              <p:cNvSpPr/>
              <p:nvPr>
                <p:custDataLst>
                  <p:tags r:id="rId1"/>
                </p:custDataLst>
              </p:nvPr>
            </p:nvSpPr>
            <p:spPr>
              <a:xfrm>
                <a:off x="7270481" y="2424888"/>
                <a:ext cx="1225819" cy="315079"/>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50000"/>
                      <a:lumOff val="50000"/>
                    </a:schemeClr>
                  </a:solidFill>
                  <a:cs typeface="+mn-ea"/>
                  <a:sym typeface="+mn-lt"/>
                </a:endParaRPr>
              </a:p>
            </p:txBody>
          </p:sp>
          <p:sp>
            <p:nvSpPr>
              <p:cNvPr id="8" name="MH_Other_2">
                <a:extLst>
                  <a:ext uri="{FF2B5EF4-FFF2-40B4-BE49-F238E27FC236}">
                    <a16:creationId xmlns:a16="http://schemas.microsoft.com/office/drawing/2014/main" id="{F897ED00-E047-44F2-84E5-A86FADBA5198}"/>
                  </a:ext>
                </a:extLst>
              </p:cNvPr>
              <p:cNvSpPr/>
              <p:nvPr>
                <p:custDataLst>
                  <p:tags r:id="rId2"/>
                </p:custDataLst>
              </p:nvPr>
            </p:nvSpPr>
            <p:spPr>
              <a:xfrm flipH="1">
                <a:off x="3719514" y="2424888"/>
                <a:ext cx="1223519" cy="315079"/>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a:solidFill>
                    <a:schemeClr val="tx1">
                      <a:lumMod val="50000"/>
                      <a:lumOff val="50000"/>
                    </a:schemeClr>
                  </a:solidFill>
                  <a:cs typeface="+mn-ea"/>
                  <a:sym typeface="+mn-lt"/>
                </a:endParaRPr>
              </a:p>
            </p:txBody>
          </p:sp>
          <p:sp>
            <p:nvSpPr>
              <p:cNvPr id="9" name="MH_Other_3">
                <a:extLst>
                  <a:ext uri="{FF2B5EF4-FFF2-40B4-BE49-F238E27FC236}">
                    <a16:creationId xmlns:a16="http://schemas.microsoft.com/office/drawing/2014/main" id="{908F3065-FB07-4F95-9A78-FB96C4BC804E}"/>
                  </a:ext>
                </a:extLst>
              </p:cNvPr>
              <p:cNvSpPr/>
              <p:nvPr>
                <p:custDataLst>
                  <p:tags r:id="rId3"/>
                </p:custDataLst>
              </p:nvPr>
            </p:nvSpPr>
            <p:spPr>
              <a:xfrm flipV="1">
                <a:off x="7270481" y="4568348"/>
                <a:ext cx="1225819" cy="315079"/>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50000"/>
                      <a:lumOff val="50000"/>
                    </a:schemeClr>
                  </a:solidFill>
                  <a:cs typeface="+mn-ea"/>
                  <a:sym typeface="+mn-lt"/>
                </a:endParaRPr>
              </a:p>
            </p:txBody>
          </p:sp>
          <p:sp>
            <p:nvSpPr>
              <p:cNvPr id="10" name="MH_Other_4">
                <a:extLst>
                  <a:ext uri="{FF2B5EF4-FFF2-40B4-BE49-F238E27FC236}">
                    <a16:creationId xmlns:a16="http://schemas.microsoft.com/office/drawing/2014/main" id="{0EE5FAFC-6FB0-45B8-A79A-D4C90AB3CB2F}"/>
                  </a:ext>
                </a:extLst>
              </p:cNvPr>
              <p:cNvSpPr/>
              <p:nvPr>
                <p:custDataLst>
                  <p:tags r:id="rId4"/>
                </p:custDataLst>
              </p:nvPr>
            </p:nvSpPr>
            <p:spPr>
              <a:xfrm flipH="1" flipV="1">
                <a:off x="3719514" y="4568348"/>
                <a:ext cx="1223519" cy="315079"/>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a:solidFill>
                    <a:schemeClr val="tx1">
                      <a:lumMod val="50000"/>
                      <a:lumOff val="50000"/>
                    </a:schemeClr>
                  </a:solidFill>
                  <a:cs typeface="+mn-ea"/>
                  <a:sym typeface="+mn-lt"/>
                </a:endParaRPr>
              </a:p>
            </p:txBody>
          </p:sp>
          <p:sp>
            <p:nvSpPr>
              <p:cNvPr id="11" name="MH_Other_5">
                <a:extLst>
                  <a:ext uri="{FF2B5EF4-FFF2-40B4-BE49-F238E27FC236}">
                    <a16:creationId xmlns:a16="http://schemas.microsoft.com/office/drawing/2014/main" id="{3A092FC4-56C7-4696-AC35-0E3DFF2C4655}"/>
                  </a:ext>
                </a:extLst>
              </p:cNvPr>
              <p:cNvSpPr/>
              <p:nvPr>
                <p:custDataLst>
                  <p:tags r:id="rId5"/>
                </p:custDataLst>
              </p:nvPr>
            </p:nvSpPr>
            <p:spPr>
              <a:xfrm>
                <a:off x="4609801" y="2180119"/>
                <a:ext cx="1262893" cy="1262892"/>
              </a:xfrm>
              <a:custGeom>
                <a:avLst/>
                <a:gdLst>
                  <a:gd name="connsiteX0" fmla="*/ 1090749 w 1090749"/>
                  <a:gd name="connsiteY0" fmla="*/ 0 h 1090749"/>
                  <a:gd name="connsiteX1" fmla="*/ 1090749 w 1090749"/>
                  <a:gd name="connsiteY1" fmla="*/ 520353 h 1090749"/>
                  <a:gd name="connsiteX2" fmla="*/ 1054097 w 1090749"/>
                  <a:gd name="connsiteY2" fmla="*/ 529777 h 1090749"/>
                  <a:gd name="connsiteX3" fmla="*/ 529777 w 1090749"/>
                  <a:gd name="connsiteY3" fmla="*/ 1054097 h 1090749"/>
                  <a:gd name="connsiteX4" fmla="*/ 520353 w 1090749"/>
                  <a:gd name="connsiteY4" fmla="*/ 1090749 h 1090749"/>
                  <a:gd name="connsiteX5" fmla="*/ 0 w 1090749"/>
                  <a:gd name="connsiteY5" fmla="*/ 1090749 h 1090749"/>
                  <a:gd name="connsiteX6" fmla="*/ 9646 w 1090749"/>
                  <a:gd name="connsiteY6" fmla="*/ 1027542 h 1090749"/>
                  <a:gd name="connsiteX7" fmla="*/ 1027542 w 1090749"/>
                  <a:gd name="connsiteY7" fmla="*/ 9646 h 1090749"/>
                  <a:gd name="connsiteX8" fmla="*/ 1090749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1090749" y="0"/>
                    </a:moveTo>
                    <a:lnTo>
                      <a:pt x="1090749" y="520353"/>
                    </a:lnTo>
                    <a:lnTo>
                      <a:pt x="1054097" y="529777"/>
                    </a:lnTo>
                    <a:cubicBezTo>
                      <a:pt x="804459" y="607423"/>
                      <a:pt x="607423" y="804459"/>
                      <a:pt x="529777" y="1054097"/>
                    </a:cubicBezTo>
                    <a:lnTo>
                      <a:pt x="520353" y="1090749"/>
                    </a:lnTo>
                    <a:lnTo>
                      <a:pt x="0" y="1090749"/>
                    </a:lnTo>
                    <a:lnTo>
                      <a:pt x="9646" y="1027542"/>
                    </a:lnTo>
                    <a:cubicBezTo>
                      <a:pt x="114196" y="516617"/>
                      <a:pt x="516617" y="114196"/>
                      <a:pt x="1027542" y="9646"/>
                    </a:cubicBezTo>
                    <a:lnTo>
                      <a:pt x="1090749" y="0"/>
                    </a:lnTo>
                    <a:close/>
                  </a:path>
                </a:pathLst>
              </a:custGeom>
              <a:solidFill>
                <a:srgbClr val="C1DC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cs typeface="+mn-ea"/>
                  <a:sym typeface="+mn-lt"/>
                </a:endParaRPr>
              </a:p>
            </p:txBody>
          </p:sp>
          <p:sp>
            <p:nvSpPr>
              <p:cNvPr id="12" name="MH_Other_6">
                <a:extLst>
                  <a:ext uri="{FF2B5EF4-FFF2-40B4-BE49-F238E27FC236}">
                    <a16:creationId xmlns:a16="http://schemas.microsoft.com/office/drawing/2014/main" id="{B8C2152D-A103-4434-B74C-4AAE7F4069E7}"/>
                  </a:ext>
                </a:extLst>
              </p:cNvPr>
              <p:cNvSpPr/>
              <p:nvPr>
                <p:custDataLst>
                  <p:tags r:id="rId6"/>
                </p:custDataLst>
              </p:nvPr>
            </p:nvSpPr>
            <p:spPr>
              <a:xfrm>
                <a:off x="6336798" y="2180119"/>
                <a:ext cx="1262893" cy="1262892"/>
              </a:xfrm>
              <a:custGeom>
                <a:avLst/>
                <a:gdLst>
                  <a:gd name="connsiteX0" fmla="*/ 0 w 1090749"/>
                  <a:gd name="connsiteY0" fmla="*/ 0 h 1090749"/>
                  <a:gd name="connsiteX1" fmla="*/ 63206 w 1090749"/>
                  <a:gd name="connsiteY1" fmla="*/ 9646 h 1090749"/>
                  <a:gd name="connsiteX2" fmla="*/ 1081102 w 1090749"/>
                  <a:gd name="connsiteY2" fmla="*/ 1027542 h 1090749"/>
                  <a:gd name="connsiteX3" fmla="*/ 1090749 w 1090749"/>
                  <a:gd name="connsiteY3" fmla="*/ 1090749 h 1090749"/>
                  <a:gd name="connsiteX4" fmla="*/ 570395 w 1090749"/>
                  <a:gd name="connsiteY4" fmla="*/ 1090749 h 1090749"/>
                  <a:gd name="connsiteX5" fmla="*/ 560971 w 1090749"/>
                  <a:gd name="connsiteY5" fmla="*/ 1054097 h 1090749"/>
                  <a:gd name="connsiteX6" fmla="*/ 36651 w 1090749"/>
                  <a:gd name="connsiteY6" fmla="*/ 529777 h 1090749"/>
                  <a:gd name="connsiteX7" fmla="*/ 0 w 1090749"/>
                  <a:gd name="connsiteY7" fmla="*/ 520353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63206" y="9646"/>
                    </a:lnTo>
                    <a:cubicBezTo>
                      <a:pt x="574131" y="114196"/>
                      <a:pt x="976552" y="516617"/>
                      <a:pt x="1081102" y="1027542"/>
                    </a:cubicBezTo>
                    <a:lnTo>
                      <a:pt x="1090749" y="1090749"/>
                    </a:lnTo>
                    <a:lnTo>
                      <a:pt x="570395" y="1090749"/>
                    </a:lnTo>
                    <a:lnTo>
                      <a:pt x="560971" y="1054097"/>
                    </a:lnTo>
                    <a:cubicBezTo>
                      <a:pt x="483326" y="804459"/>
                      <a:pt x="286290" y="607423"/>
                      <a:pt x="36651" y="529777"/>
                    </a:cubicBezTo>
                    <a:lnTo>
                      <a:pt x="0" y="520353"/>
                    </a:lnTo>
                    <a:lnTo>
                      <a:pt x="0" y="0"/>
                    </a:lnTo>
                    <a:close/>
                  </a:path>
                </a:pathLst>
              </a:custGeom>
              <a:solidFill>
                <a:srgbClr val="FBCF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50000"/>
                      <a:lumOff val="50000"/>
                    </a:schemeClr>
                  </a:solidFill>
                  <a:cs typeface="+mn-ea"/>
                  <a:sym typeface="+mn-lt"/>
                </a:endParaRPr>
              </a:p>
            </p:txBody>
          </p:sp>
          <p:sp>
            <p:nvSpPr>
              <p:cNvPr id="13" name="MH_Other_7">
                <a:extLst>
                  <a:ext uri="{FF2B5EF4-FFF2-40B4-BE49-F238E27FC236}">
                    <a16:creationId xmlns:a16="http://schemas.microsoft.com/office/drawing/2014/main" id="{87AEE460-FD4F-4BBB-8F2E-B797D97E74A1}"/>
                  </a:ext>
                </a:extLst>
              </p:cNvPr>
              <p:cNvSpPr/>
              <p:nvPr>
                <p:custDataLst>
                  <p:tags r:id="rId7"/>
                </p:custDataLst>
              </p:nvPr>
            </p:nvSpPr>
            <p:spPr>
              <a:xfrm>
                <a:off x="4609801" y="3907115"/>
                <a:ext cx="1262893" cy="1262892"/>
              </a:xfrm>
              <a:custGeom>
                <a:avLst/>
                <a:gdLst>
                  <a:gd name="connsiteX0" fmla="*/ 0 w 1090749"/>
                  <a:gd name="connsiteY0" fmla="*/ 0 h 1090749"/>
                  <a:gd name="connsiteX1" fmla="*/ 520353 w 1090749"/>
                  <a:gd name="connsiteY1" fmla="*/ 0 h 1090749"/>
                  <a:gd name="connsiteX2" fmla="*/ 529777 w 1090749"/>
                  <a:gd name="connsiteY2" fmla="*/ 36651 h 1090749"/>
                  <a:gd name="connsiteX3" fmla="*/ 1054097 w 1090749"/>
                  <a:gd name="connsiteY3" fmla="*/ 560971 h 1090749"/>
                  <a:gd name="connsiteX4" fmla="*/ 1090749 w 1090749"/>
                  <a:gd name="connsiteY4" fmla="*/ 570395 h 1090749"/>
                  <a:gd name="connsiteX5" fmla="*/ 1090749 w 1090749"/>
                  <a:gd name="connsiteY5" fmla="*/ 1090749 h 1090749"/>
                  <a:gd name="connsiteX6" fmla="*/ 1027542 w 1090749"/>
                  <a:gd name="connsiteY6" fmla="*/ 1081102 h 1090749"/>
                  <a:gd name="connsiteX7" fmla="*/ 9646 w 1090749"/>
                  <a:gd name="connsiteY7" fmla="*/ 63206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520353" y="0"/>
                    </a:lnTo>
                    <a:lnTo>
                      <a:pt x="529777" y="36651"/>
                    </a:lnTo>
                    <a:cubicBezTo>
                      <a:pt x="607423" y="286290"/>
                      <a:pt x="804459" y="483326"/>
                      <a:pt x="1054097" y="560971"/>
                    </a:cubicBezTo>
                    <a:lnTo>
                      <a:pt x="1090749" y="570395"/>
                    </a:lnTo>
                    <a:lnTo>
                      <a:pt x="1090749" y="1090749"/>
                    </a:lnTo>
                    <a:lnTo>
                      <a:pt x="1027542" y="1081102"/>
                    </a:lnTo>
                    <a:cubicBezTo>
                      <a:pt x="516617" y="976552"/>
                      <a:pt x="114196" y="574131"/>
                      <a:pt x="9646" y="63206"/>
                    </a:cubicBezTo>
                    <a:lnTo>
                      <a:pt x="0" y="0"/>
                    </a:lnTo>
                    <a:close/>
                  </a:path>
                </a:pathLst>
              </a:custGeom>
              <a:solidFill>
                <a:srgbClr val="FBCF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50000"/>
                      <a:lumOff val="50000"/>
                    </a:schemeClr>
                  </a:solidFill>
                  <a:cs typeface="+mn-ea"/>
                  <a:sym typeface="+mn-lt"/>
                </a:endParaRPr>
              </a:p>
            </p:txBody>
          </p:sp>
          <p:sp>
            <p:nvSpPr>
              <p:cNvPr id="14" name="MH_Other_8">
                <a:extLst>
                  <a:ext uri="{FF2B5EF4-FFF2-40B4-BE49-F238E27FC236}">
                    <a16:creationId xmlns:a16="http://schemas.microsoft.com/office/drawing/2014/main" id="{5EB6438E-8D20-415B-89C4-6767F648096A}"/>
                  </a:ext>
                </a:extLst>
              </p:cNvPr>
              <p:cNvSpPr/>
              <p:nvPr>
                <p:custDataLst>
                  <p:tags r:id="rId8"/>
                </p:custDataLst>
              </p:nvPr>
            </p:nvSpPr>
            <p:spPr>
              <a:xfrm>
                <a:off x="6336798" y="3907112"/>
                <a:ext cx="1262891" cy="1262890"/>
              </a:xfrm>
              <a:custGeom>
                <a:avLst/>
                <a:gdLst>
                  <a:gd name="connsiteX0" fmla="*/ 570395 w 1090748"/>
                  <a:gd name="connsiteY0" fmla="*/ 0 h 1090748"/>
                  <a:gd name="connsiteX1" fmla="*/ 1090748 w 1090748"/>
                  <a:gd name="connsiteY1" fmla="*/ 0 h 1090748"/>
                  <a:gd name="connsiteX2" fmla="*/ 1081102 w 1090748"/>
                  <a:gd name="connsiteY2" fmla="*/ 63206 h 1090748"/>
                  <a:gd name="connsiteX3" fmla="*/ 63206 w 1090748"/>
                  <a:gd name="connsiteY3" fmla="*/ 1081102 h 1090748"/>
                  <a:gd name="connsiteX4" fmla="*/ 0 w 1090748"/>
                  <a:gd name="connsiteY4" fmla="*/ 1090748 h 1090748"/>
                  <a:gd name="connsiteX5" fmla="*/ 0 w 1090748"/>
                  <a:gd name="connsiteY5" fmla="*/ 570395 h 1090748"/>
                  <a:gd name="connsiteX6" fmla="*/ 36651 w 1090748"/>
                  <a:gd name="connsiteY6" fmla="*/ 560971 h 1090748"/>
                  <a:gd name="connsiteX7" fmla="*/ 560971 w 1090748"/>
                  <a:gd name="connsiteY7" fmla="*/ 36651 h 1090748"/>
                  <a:gd name="connsiteX8" fmla="*/ 570395 w 1090748"/>
                  <a:gd name="connsiteY8" fmla="*/ 0 h 109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8" h="1090748">
                    <a:moveTo>
                      <a:pt x="570395" y="0"/>
                    </a:moveTo>
                    <a:lnTo>
                      <a:pt x="1090748" y="0"/>
                    </a:lnTo>
                    <a:lnTo>
                      <a:pt x="1081102" y="63206"/>
                    </a:lnTo>
                    <a:cubicBezTo>
                      <a:pt x="976552" y="574131"/>
                      <a:pt x="574131" y="976552"/>
                      <a:pt x="63206" y="1081102"/>
                    </a:cubicBezTo>
                    <a:lnTo>
                      <a:pt x="0" y="1090748"/>
                    </a:lnTo>
                    <a:lnTo>
                      <a:pt x="0" y="570395"/>
                    </a:lnTo>
                    <a:lnTo>
                      <a:pt x="36651" y="560971"/>
                    </a:lnTo>
                    <a:cubicBezTo>
                      <a:pt x="286290" y="483326"/>
                      <a:pt x="483326" y="286290"/>
                      <a:pt x="560971" y="36651"/>
                    </a:cubicBezTo>
                    <a:lnTo>
                      <a:pt x="570395" y="0"/>
                    </a:lnTo>
                    <a:close/>
                  </a:path>
                </a:pathLst>
              </a:custGeom>
              <a:solidFill>
                <a:srgbClr val="C1DC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cs typeface="+mn-ea"/>
                  <a:sym typeface="+mn-lt"/>
                </a:endParaRPr>
              </a:p>
            </p:txBody>
          </p:sp>
        </p:grpSp>
        <p:sp>
          <p:nvSpPr>
            <p:cNvPr id="6" name="椭圆 5">
              <a:extLst>
                <a:ext uri="{FF2B5EF4-FFF2-40B4-BE49-F238E27FC236}">
                  <a16:creationId xmlns:a16="http://schemas.microsoft.com/office/drawing/2014/main" id="{CE873C9D-223E-471C-BC6E-B63E198B49A0}"/>
                </a:ext>
              </a:extLst>
            </p:cNvPr>
            <p:cNvSpPr/>
            <p:nvPr/>
          </p:nvSpPr>
          <p:spPr>
            <a:xfrm>
              <a:off x="5395289" y="2950885"/>
              <a:ext cx="1401422" cy="1401422"/>
            </a:xfrm>
            <a:prstGeom prst="ellipse">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a:extLst>
              <a:ext uri="{FF2B5EF4-FFF2-40B4-BE49-F238E27FC236}">
                <a16:creationId xmlns:a16="http://schemas.microsoft.com/office/drawing/2014/main" id="{91A3250E-5EBE-4296-B045-23E900CBBA57}"/>
              </a:ext>
            </a:extLst>
          </p:cNvPr>
          <p:cNvGrpSpPr/>
          <p:nvPr/>
        </p:nvGrpSpPr>
        <p:grpSpPr>
          <a:xfrm>
            <a:off x="1161570" y="2074911"/>
            <a:ext cx="2026682" cy="1074845"/>
            <a:chOff x="1026069" y="2148392"/>
            <a:chExt cx="3403602" cy="1074845"/>
          </a:xfrm>
        </p:grpSpPr>
        <p:sp>
          <p:nvSpPr>
            <p:cNvPr id="16" name="矩形 15">
              <a:extLst>
                <a:ext uri="{FF2B5EF4-FFF2-40B4-BE49-F238E27FC236}">
                  <a16:creationId xmlns:a16="http://schemas.microsoft.com/office/drawing/2014/main" id="{86E16AC4-98E5-4686-8819-DCF43DEADB81}"/>
                </a:ext>
              </a:extLst>
            </p:cNvPr>
            <p:cNvSpPr/>
            <p:nvPr/>
          </p:nvSpPr>
          <p:spPr>
            <a:xfrm>
              <a:off x="1026069" y="2570686"/>
              <a:ext cx="3403600" cy="652551"/>
            </a:xfrm>
            <a:prstGeom prst="rect">
              <a:avLst/>
            </a:prstGeom>
          </p:spPr>
          <p:txBody>
            <a:bodyPr wrap="square">
              <a:spAutoFit/>
            </a:bodyPr>
            <a:lstStyle/>
            <a:p>
              <a:pPr>
                <a:lnSpc>
                  <a:spcPct val="200000"/>
                </a:lnSpc>
              </a:pPr>
              <a:r>
                <a:rPr lang="zh-CN" altLang="en-US" sz="1000" dirty="0">
                  <a:latin typeface="隶书" panose="02010509060101010101" pitchFamily="49" charset="-122"/>
                  <a:ea typeface="隶书" panose="02010509060101010101" pitchFamily="49" charset="-122"/>
                  <a:cs typeface="+mn-ea"/>
                  <a:sym typeface="+mn-lt"/>
                </a:rPr>
                <a:t>点击添加文本信息点击添加文本信息点击添加文本信息 </a:t>
              </a:r>
            </a:p>
          </p:txBody>
        </p:sp>
        <p:sp>
          <p:nvSpPr>
            <p:cNvPr id="17" name="矩形 16">
              <a:extLst>
                <a:ext uri="{FF2B5EF4-FFF2-40B4-BE49-F238E27FC236}">
                  <a16:creationId xmlns:a16="http://schemas.microsoft.com/office/drawing/2014/main" id="{E059DB0D-9551-4EF5-A3F4-6B037509FE75}"/>
                </a:ext>
              </a:extLst>
            </p:cNvPr>
            <p:cNvSpPr/>
            <p:nvPr/>
          </p:nvSpPr>
          <p:spPr>
            <a:xfrm>
              <a:off x="1026071" y="2148392"/>
              <a:ext cx="3403600" cy="400110"/>
            </a:xfrm>
            <a:prstGeom prst="rect">
              <a:avLst/>
            </a:prstGeom>
          </p:spPr>
          <p:txBody>
            <a:bodyPr wrap="square">
              <a:spAutoFit/>
            </a:bodyPr>
            <a:lstStyle/>
            <a:p>
              <a:pPr algn="ctr">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18" name="组合 17">
            <a:extLst>
              <a:ext uri="{FF2B5EF4-FFF2-40B4-BE49-F238E27FC236}">
                <a16:creationId xmlns:a16="http://schemas.microsoft.com/office/drawing/2014/main" id="{8B4C7FF4-770D-4E14-AF9B-6DAC6783C7EB}"/>
              </a:ext>
            </a:extLst>
          </p:cNvPr>
          <p:cNvGrpSpPr/>
          <p:nvPr/>
        </p:nvGrpSpPr>
        <p:grpSpPr>
          <a:xfrm>
            <a:off x="1161570" y="4149985"/>
            <a:ext cx="2026682" cy="1074845"/>
            <a:chOff x="1026069" y="2148392"/>
            <a:chExt cx="3403602" cy="1074845"/>
          </a:xfrm>
        </p:grpSpPr>
        <p:sp>
          <p:nvSpPr>
            <p:cNvPr id="19" name="矩形 18">
              <a:extLst>
                <a:ext uri="{FF2B5EF4-FFF2-40B4-BE49-F238E27FC236}">
                  <a16:creationId xmlns:a16="http://schemas.microsoft.com/office/drawing/2014/main" id="{EE1D9E7D-6BAB-42C4-8222-D2A88E8EE421}"/>
                </a:ext>
              </a:extLst>
            </p:cNvPr>
            <p:cNvSpPr/>
            <p:nvPr/>
          </p:nvSpPr>
          <p:spPr>
            <a:xfrm>
              <a:off x="1026069" y="2570686"/>
              <a:ext cx="3403600" cy="652551"/>
            </a:xfrm>
            <a:prstGeom prst="rect">
              <a:avLst/>
            </a:prstGeom>
          </p:spPr>
          <p:txBody>
            <a:bodyPr wrap="square">
              <a:spAutoFit/>
            </a:bodyPr>
            <a:lstStyle/>
            <a:p>
              <a:pPr>
                <a:lnSpc>
                  <a:spcPct val="200000"/>
                </a:lnSpc>
              </a:pPr>
              <a:r>
                <a:rPr lang="zh-CN" altLang="en-US" sz="1000" dirty="0">
                  <a:latin typeface="隶书" panose="02010509060101010101" pitchFamily="49" charset="-122"/>
                  <a:ea typeface="隶书" panose="02010509060101010101" pitchFamily="49" charset="-122"/>
                  <a:cs typeface="+mn-ea"/>
                  <a:sym typeface="+mn-lt"/>
                </a:rPr>
                <a:t>点击添加文本信息点击添加文本信息点击添加文本信息 </a:t>
              </a:r>
            </a:p>
          </p:txBody>
        </p:sp>
        <p:sp>
          <p:nvSpPr>
            <p:cNvPr id="20" name="矩形 19">
              <a:extLst>
                <a:ext uri="{FF2B5EF4-FFF2-40B4-BE49-F238E27FC236}">
                  <a16:creationId xmlns:a16="http://schemas.microsoft.com/office/drawing/2014/main" id="{21C43270-2FC9-4DCA-A182-63424BAC6BB1}"/>
                </a:ext>
              </a:extLst>
            </p:cNvPr>
            <p:cNvSpPr/>
            <p:nvPr/>
          </p:nvSpPr>
          <p:spPr>
            <a:xfrm>
              <a:off x="1026071" y="2148392"/>
              <a:ext cx="3403600" cy="400110"/>
            </a:xfrm>
            <a:prstGeom prst="rect">
              <a:avLst/>
            </a:prstGeom>
          </p:spPr>
          <p:txBody>
            <a:bodyPr wrap="square">
              <a:spAutoFit/>
            </a:bodyPr>
            <a:lstStyle/>
            <a:p>
              <a:pPr algn="ctr">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21" name="组合 20">
            <a:extLst>
              <a:ext uri="{FF2B5EF4-FFF2-40B4-BE49-F238E27FC236}">
                <a16:creationId xmlns:a16="http://schemas.microsoft.com/office/drawing/2014/main" id="{E061E32B-97A0-45D6-A6D1-C48D366FE0D8}"/>
              </a:ext>
            </a:extLst>
          </p:cNvPr>
          <p:cNvGrpSpPr/>
          <p:nvPr/>
        </p:nvGrpSpPr>
        <p:grpSpPr>
          <a:xfrm>
            <a:off x="8762520" y="2222861"/>
            <a:ext cx="2026682" cy="1074845"/>
            <a:chOff x="1026069" y="2148392"/>
            <a:chExt cx="3403602" cy="1074845"/>
          </a:xfrm>
        </p:grpSpPr>
        <p:sp>
          <p:nvSpPr>
            <p:cNvPr id="22" name="矩形 21">
              <a:extLst>
                <a:ext uri="{FF2B5EF4-FFF2-40B4-BE49-F238E27FC236}">
                  <a16:creationId xmlns:a16="http://schemas.microsoft.com/office/drawing/2014/main" id="{B7C26EF8-9A20-440D-9B3E-D28D4A42F9D2}"/>
                </a:ext>
              </a:extLst>
            </p:cNvPr>
            <p:cNvSpPr/>
            <p:nvPr/>
          </p:nvSpPr>
          <p:spPr>
            <a:xfrm>
              <a:off x="1026069" y="2570686"/>
              <a:ext cx="3403600" cy="652551"/>
            </a:xfrm>
            <a:prstGeom prst="rect">
              <a:avLst/>
            </a:prstGeom>
          </p:spPr>
          <p:txBody>
            <a:bodyPr wrap="square">
              <a:spAutoFit/>
            </a:bodyPr>
            <a:lstStyle/>
            <a:p>
              <a:pPr>
                <a:lnSpc>
                  <a:spcPct val="200000"/>
                </a:lnSpc>
              </a:pPr>
              <a:r>
                <a:rPr lang="zh-CN" altLang="en-US" sz="1000" dirty="0">
                  <a:latin typeface="隶书" panose="02010509060101010101" pitchFamily="49" charset="-122"/>
                  <a:ea typeface="隶书" panose="02010509060101010101" pitchFamily="49" charset="-122"/>
                  <a:cs typeface="+mn-ea"/>
                  <a:sym typeface="+mn-lt"/>
                </a:rPr>
                <a:t>点击添加文本信息点击添加文本信息点击添加文本信息 </a:t>
              </a:r>
            </a:p>
          </p:txBody>
        </p:sp>
        <p:sp>
          <p:nvSpPr>
            <p:cNvPr id="23" name="矩形 22">
              <a:extLst>
                <a:ext uri="{FF2B5EF4-FFF2-40B4-BE49-F238E27FC236}">
                  <a16:creationId xmlns:a16="http://schemas.microsoft.com/office/drawing/2014/main" id="{1E58E9CA-F354-46F7-B8C1-00EE5CD313F0}"/>
                </a:ext>
              </a:extLst>
            </p:cNvPr>
            <p:cNvSpPr/>
            <p:nvPr/>
          </p:nvSpPr>
          <p:spPr>
            <a:xfrm>
              <a:off x="1026071" y="2148392"/>
              <a:ext cx="3403600" cy="400110"/>
            </a:xfrm>
            <a:prstGeom prst="rect">
              <a:avLst/>
            </a:prstGeom>
          </p:spPr>
          <p:txBody>
            <a:bodyPr wrap="square">
              <a:spAutoFit/>
            </a:bodyPr>
            <a:lstStyle/>
            <a:p>
              <a:pPr algn="ctr">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grpSp>
        <p:nvGrpSpPr>
          <p:cNvPr id="24" name="组合 23">
            <a:extLst>
              <a:ext uri="{FF2B5EF4-FFF2-40B4-BE49-F238E27FC236}">
                <a16:creationId xmlns:a16="http://schemas.microsoft.com/office/drawing/2014/main" id="{FACE2C9F-99C8-42B8-AE15-43CADF063430}"/>
              </a:ext>
            </a:extLst>
          </p:cNvPr>
          <p:cNvGrpSpPr/>
          <p:nvPr/>
        </p:nvGrpSpPr>
        <p:grpSpPr>
          <a:xfrm>
            <a:off x="8762520" y="4297935"/>
            <a:ext cx="2026682" cy="1074845"/>
            <a:chOff x="1026069" y="2148392"/>
            <a:chExt cx="3403602" cy="1074845"/>
          </a:xfrm>
        </p:grpSpPr>
        <p:sp>
          <p:nvSpPr>
            <p:cNvPr id="25" name="矩形 24">
              <a:extLst>
                <a:ext uri="{FF2B5EF4-FFF2-40B4-BE49-F238E27FC236}">
                  <a16:creationId xmlns:a16="http://schemas.microsoft.com/office/drawing/2014/main" id="{92359492-8BDC-4631-92EA-F0252D1A0CC5}"/>
                </a:ext>
              </a:extLst>
            </p:cNvPr>
            <p:cNvSpPr/>
            <p:nvPr/>
          </p:nvSpPr>
          <p:spPr>
            <a:xfrm>
              <a:off x="1026069" y="2570686"/>
              <a:ext cx="3403600" cy="652551"/>
            </a:xfrm>
            <a:prstGeom prst="rect">
              <a:avLst/>
            </a:prstGeom>
          </p:spPr>
          <p:txBody>
            <a:bodyPr wrap="square">
              <a:spAutoFit/>
            </a:bodyPr>
            <a:lstStyle/>
            <a:p>
              <a:pPr>
                <a:lnSpc>
                  <a:spcPct val="200000"/>
                </a:lnSpc>
              </a:pPr>
              <a:r>
                <a:rPr lang="zh-CN" altLang="en-US" sz="1000" dirty="0">
                  <a:latin typeface="隶书" panose="02010509060101010101" pitchFamily="49" charset="-122"/>
                  <a:ea typeface="隶书" panose="02010509060101010101" pitchFamily="49" charset="-122"/>
                  <a:cs typeface="+mn-ea"/>
                  <a:sym typeface="+mn-lt"/>
                </a:rPr>
                <a:t>点击添加文本信息点击添加文本信息点击添加文本信息 </a:t>
              </a:r>
            </a:p>
          </p:txBody>
        </p:sp>
        <p:sp>
          <p:nvSpPr>
            <p:cNvPr id="26" name="矩形 25">
              <a:extLst>
                <a:ext uri="{FF2B5EF4-FFF2-40B4-BE49-F238E27FC236}">
                  <a16:creationId xmlns:a16="http://schemas.microsoft.com/office/drawing/2014/main" id="{823F34A6-69B9-4DD1-9A00-1827968A1932}"/>
                </a:ext>
              </a:extLst>
            </p:cNvPr>
            <p:cNvSpPr/>
            <p:nvPr/>
          </p:nvSpPr>
          <p:spPr>
            <a:xfrm>
              <a:off x="1026071" y="2148392"/>
              <a:ext cx="3403600" cy="400110"/>
            </a:xfrm>
            <a:prstGeom prst="rect">
              <a:avLst/>
            </a:prstGeom>
          </p:spPr>
          <p:txBody>
            <a:bodyPr wrap="square">
              <a:spAutoFit/>
            </a:bodyPr>
            <a:lstStyle/>
            <a:p>
              <a:pPr algn="ctr">
                <a:spcBef>
                  <a:spcPct val="0"/>
                </a:spcBef>
              </a:pPr>
              <a:r>
                <a:rPr lang="zh-CN" altLang="en-US" sz="2000" dirty="0">
                  <a:latin typeface="隶书" panose="02010509060101010101" pitchFamily="49" charset="-122"/>
                  <a:ea typeface="隶书" panose="02010509060101010101" pitchFamily="49" charset="-122"/>
                  <a:cs typeface="+mn-ea"/>
                  <a:sym typeface="+mn-lt"/>
                </a:rPr>
                <a:t>点击添加标题</a:t>
              </a:r>
            </a:p>
          </p:txBody>
        </p:sp>
      </p:grpSp>
    </p:spTree>
    <p:extLst>
      <p:ext uri="{BB962C8B-B14F-4D97-AF65-F5344CB8AC3E}">
        <p14:creationId xmlns:p14="http://schemas.microsoft.com/office/powerpoint/2010/main" val="31201872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 calcmode="lin" valueType="num">
                                      <p:cBhvr>
                                        <p:cTn id="21" dur="1000" fill="hold"/>
                                        <p:tgtEl>
                                          <p:spTgt spid="18"/>
                                        </p:tgtEl>
                                        <p:attrNameLst>
                                          <p:attrName>style.rotation</p:attrName>
                                        </p:attrNameLst>
                                      </p:cBhvr>
                                      <p:tavLst>
                                        <p:tav tm="0">
                                          <p:val>
                                            <p:fltVal val="90"/>
                                          </p:val>
                                        </p:tav>
                                        <p:tav tm="100000">
                                          <p:val>
                                            <p:fltVal val="0"/>
                                          </p:val>
                                        </p:tav>
                                      </p:tavLst>
                                    </p:anim>
                                    <p:animEffect transition="in" filter="fade">
                                      <p:cBhvr>
                                        <p:cTn id="22" dur="1000"/>
                                        <p:tgtEl>
                                          <p:spTgt spid="18"/>
                                        </p:tgtEl>
                                      </p:cBhvr>
                                    </p:animEffect>
                                  </p:childTnLst>
                                </p:cTn>
                              </p:par>
                              <p:par>
                                <p:cTn id="23" presetID="3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ppt_w</p:attrName>
                                        </p:attrNameLst>
                                      </p:cBhvr>
                                      <p:tavLst>
                                        <p:tav tm="0">
                                          <p:val>
                                            <p:fltVal val="0"/>
                                          </p:val>
                                        </p:tav>
                                        <p:tav tm="100000">
                                          <p:val>
                                            <p:strVal val="#ppt_w"/>
                                          </p:val>
                                        </p:tav>
                                      </p:tavLst>
                                    </p:anim>
                                    <p:anim calcmode="lin" valueType="num">
                                      <p:cBhvr>
                                        <p:cTn id="26" dur="1000" fill="hold"/>
                                        <p:tgtEl>
                                          <p:spTgt spid="21"/>
                                        </p:tgtEl>
                                        <p:attrNameLst>
                                          <p:attrName>ppt_h</p:attrName>
                                        </p:attrNameLst>
                                      </p:cBhvr>
                                      <p:tavLst>
                                        <p:tav tm="0">
                                          <p:val>
                                            <p:fltVal val="0"/>
                                          </p:val>
                                        </p:tav>
                                        <p:tav tm="100000">
                                          <p:val>
                                            <p:strVal val="#ppt_h"/>
                                          </p:val>
                                        </p:tav>
                                      </p:tavLst>
                                    </p:anim>
                                    <p:anim calcmode="lin" valueType="num">
                                      <p:cBhvr>
                                        <p:cTn id="27" dur="1000" fill="hold"/>
                                        <p:tgtEl>
                                          <p:spTgt spid="21"/>
                                        </p:tgtEl>
                                        <p:attrNameLst>
                                          <p:attrName>style.rotation</p:attrName>
                                        </p:attrNameLst>
                                      </p:cBhvr>
                                      <p:tavLst>
                                        <p:tav tm="0">
                                          <p:val>
                                            <p:fltVal val="90"/>
                                          </p:val>
                                        </p:tav>
                                        <p:tav tm="100000">
                                          <p:val>
                                            <p:fltVal val="0"/>
                                          </p:val>
                                        </p:tav>
                                      </p:tavLst>
                                    </p:anim>
                                    <p:animEffect transition="in" filter="fade">
                                      <p:cBhvr>
                                        <p:cTn id="28" dur="1000"/>
                                        <p:tgtEl>
                                          <p:spTgt spid="21"/>
                                        </p:tgtEl>
                                      </p:cBhvr>
                                    </p:animEffect>
                                  </p:childTnLst>
                                </p:cTn>
                              </p:par>
                              <p:par>
                                <p:cTn id="29" presetID="3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1000" fill="hold"/>
                                        <p:tgtEl>
                                          <p:spTgt spid="24"/>
                                        </p:tgtEl>
                                        <p:attrNameLst>
                                          <p:attrName>ppt_w</p:attrName>
                                        </p:attrNameLst>
                                      </p:cBhvr>
                                      <p:tavLst>
                                        <p:tav tm="0">
                                          <p:val>
                                            <p:fltVal val="0"/>
                                          </p:val>
                                        </p:tav>
                                        <p:tav tm="100000">
                                          <p:val>
                                            <p:strVal val="#ppt_w"/>
                                          </p:val>
                                        </p:tav>
                                      </p:tavLst>
                                    </p:anim>
                                    <p:anim calcmode="lin" valueType="num">
                                      <p:cBhvr>
                                        <p:cTn id="32" dur="1000" fill="hold"/>
                                        <p:tgtEl>
                                          <p:spTgt spid="24"/>
                                        </p:tgtEl>
                                        <p:attrNameLst>
                                          <p:attrName>ppt_h</p:attrName>
                                        </p:attrNameLst>
                                      </p:cBhvr>
                                      <p:tavLst>
                                        <p:tav tm="0">
                                          <p:val>
                                            <p:fltVal val="0"/>
                                          </p:val>
                                        </p:tav>
                                        <p:tav tm="100000">
                                          <p:val>
                                            <p:strVal val="#ppt_h"/>
                                          </p:val>
                                        </p:tav>
                                      </p:tavLst>
                                    </p:anim>
                                    <p:anim calcmode="lin" valueType="num">
                                      <p:cBhvr>
                                        <p:cTn id="33" dur="1000" fill="hold"/>
                                        <p:tgtEl>
                                          <p:spTgt spid="24"/>
                                        </p:tgtEl>
                                        <p:attrNameLst>
                                          <p:attrName>style.rotation</p:attrName>
                                        </p:attrNameLst>
                                      </p:cBhvr>
                                      <p:tavLst>
                                        <p:tav tm="0">
                                          <p:val>
                                            <p:fltVal val="90"/>
                                          </p:val>
                                        </p:tav>
                                        <p:tav tm="100000">
                                          <p:val>
                                            <p:fltVal val="0"/>
                                          </p:val>
                                        </p:tav>
                                      </p:tavLst>
                                    </p:anim>
                                    <p:animEffect transition="in" filter="fade">
                                      <p:cBhvr>
                                        <p:cTn id="3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1191A2A-2C22-4A10-9588-2CEA63545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组合 5">
            <a:extLst>
              <a:ext uri="{FF2B5EF4-FFF2-40B4-BE49-F238E27FC236}">
                <a16:creationId xmlns:a16="http://schemas.microsoft.com/office/drawing/2014/main" id="{DC2B4D1B-A3DA-46A6-AFAE-4D43A296B905}"/>
              </a:ext>
            </a:extLst>
          </p:cNvPr>
          <p:cNvGrpSpPr/>
          <p:nvPr/>
        </p:nvGrpSpPr>
        <p:grpSpPr>
          <a:xfrm>
            <a:off x="2800349" y="1586729"/>
            <a:ext cx="6591301" cy="3684542"/>
            <a:chOff x="3919916" y="1511935"/>
            <a:chExt cx="4344655" cy="3849370"/>
          </a:xfrm>
        </p:grpSpPr>
        <p:sp>
          <p:nvSpPr>
            <p:cNvPr id="7" name="矩形 6">
              <a:extLst>
                <a:ext uri="{FF2B5EF4-FFF2-40B4-BE49-F238E27FC236}">
                  <a16:creationId xmlns:a16="http://schemas.microsoft.com/office/drawing/2014/main" id="{C95DF72D-C5EA-4C45-8125-ACA106A9C49D}"/>
                </a:ext>
              </a:extLst>
            </p:cNvPr>
            <p:cNvSpPr/>
            <p:nvPr/>
          </p:nvSpPr>
          <p:spPr>
            <a:xfrm>
              <a:off x="3919916" y="1511935"/>
              <a:ext cx="4344655" cy="384937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A341CB4B-6B85-49B1-B749-26C2EBBAEDE6}"/>
                </a:ext>
              </a:extLst>
            </p:cNvPr>
            <p:cNvSpPr/>
            <p:nvPr/>
          </p:nvSpPr>
          <p:spPr>
            <a:xfrm>
              <a:off x="4044315" y="1685925"/>
              <a:ext cx="4102735" cy="34893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id="{00D75BCC-B05C-48A9-968D-D11F01EA208D}"/>
                </a:ext>
              </a:extLst>
            </p:cNvPr>
            <p:cNvCxnSpPr/>
            <p:nvPr/>
          </p:nvCxnSpPr>
          <p:spPr>
            <a:xfrm>
              <a:off x="6562030" y="1670110"/>
              <a:ext cx="3175" cy="3486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7ED7569-6F17-44E4-BC95-07D9B5C1182C}"/>
                </a:ext>
              </a:extLst>
            </p:cNvPr>
            <p:cNvSpPr txBox="1"/>
            <p:nvPr/>
          </p:nvSpPr>
          <p:spPr>
            <a:xfrm>
              <a:off x="6955912" y="2120582"/>
              <a:ext cx="933206" cy="2616836"/>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8000" dirty="0">
                  <a:solidFill>
                    <a:prstClr val="black"/>
                  </a:solidFill>
                  <a:latin typeface="文悦古体仿宋 (非商业用途)" pitchFamily="50" charset="-122"/>
                  <a:ea typeface="文悦古体仿宋 (非商业用途)" pitchFamily="50" charset="-122"/>
                </a:rPr>
                <a:t>标题</a:t>
              </a:r>
              <a:endParaRPr kumimoji="0" lang="zh-CN" altLang="en-US" sz="8000" b="0" i="0" u="none" strike="noStrike" kern="1200" cap="none" spc="0" normalizeH="0" baseline="0" noProof="0" dirty="0">
                <a:ln>
                  <a:noFill/>
                </a:ln>
                <a:solidFill>
                  <a:prstClr val="black"/>
                </a:solidFill>
                <a:effectLst/>
                <a:uLnTx/>
                <a:uFillTx/>
                <a:latin typeface="文悦古体仿宋 (非商业用途)" pitchFamily="50" charset="-122"/>
                <a:ea typeface="文悦古体仿宋 (非商业用途)" pitchFamily="50" charset="-122"/>
              </a:endParaRPr>
            </a:p>
          </p:txBody>
        </p:sp>
      </p:grpSp>
      <p:grpSp>
        <p:nvGrpSpPr>
          <p:cNvPr id="11" name="组合 10">
            <a:extLst>
              <a:ext uri="{FF2B5EF4-FFF2-40B4-BE49-F238E27FC236}">
                <a16:creationId xmlns:a16="http://schemas.microsoft.com/office/drawing/2014/main" id="{B846BEEA-9DAA-4835-8E42-2A808ED0775C}"/>
              </a:ext>
            </a:extLst>
          </p:cNvPr>
          <p:cNvGrpSpPr/>
          <p:nvPr/>
        </p:nvGrpSpPr>
        <p:grpSpPr>
          <a:xfrm>
            <a:off x="3706970" y="2231170"/>
            <a:ext cx="2612325" cy="2395662"/>
            <a:chOff x="3938477" y="2495551"/>
            <a:chExt cx="2612325" cy="2316594"/>
          </a:xfrm>
        </p:grpSpPr>
        <p:sp>
          <p:nvSpPr>
            <p:cNvPr id="12" name="矩形 11">
              <a:extLst>
                <a:ext uri="{FF2B5EF4-FFF2-40B4-BE49-F238E27FC236}">
                  <a16:creationId xmlns:a16="http://schemas.microsoft.com/office/drawing/2014/main" id="{231866A1-9157-4EEC-8800-3582469942E5}"/>
                </a:ext>
              </a:extLst>
            </p:cNvPr>
            <p:cNvSpPr/>
            <p:nvPr/>
          </p:nvSpPr>
          <p:spPr>
            <a:xfrm>
              <a:off x="3996257" y="2520950"/>
              <a:ext cx="2554545" cy="2265795"/>
            </a:xfrm>
            <a:prstGeom prst="rect">
              <a:avLst/>
            </a:prstGeom>
          </p:spPr>
          <p:txBody>
            <a:bodyPr vert="eaVert" wrap="square">
              <a:spAutoFit/>
            </a:bodyPr>
            <a:lstStyle/>
            <a:p>
              <a:pPr>
                <a:lnSpc>
                  <a:spcPct val="400000"/>
                </a:lnSpc>
              </a:pPr>
              <a:r>
                <a:rPr lang="zh-CN" altLang="en-US" sz="800" dirty="0">
                  <a:solidFill>
                    <a:schemeClr val="tx1">
                      <a:lumMod val="75000"/>
                      <a:lumOff val="25000"/>
                    </a:schemeClr>
                  </a:solidFill>
                  <a:latin typeface="+mn-ea"/>
                  <a:sym typeface="Arial" pitchFamily="34" charset="0"/>
                </a:rPr>
                <a:t>点击添加文本信息点击添加文本信息点击添加文本信息</a:t>
              </a:r>
              <a:r>
                <a:rPr lang="zh-CN" altLang="en-US" sz="800" dirty="0">
                  <a:solidFill>
                    <a:schemeClr val="tx1">
                      <a:lumMod val="85000"/>
                      <a:lumOff val="15000"/>
                    </a:schemeClr>
                  </a:solidFill>
                  <a:latin typeface="+mn-ea"/>
                  <a:cs typeface="Open Sans Light" pitchFamily="34" charset="0"/>
                </a:rPr>
                <a:t>点击添加文本信息点击添加文本信息点击添加文本信息点击添加文本信息点击添加文本信息点击添加文本信息点击添加文本信息点击添加文本信息点击添加文本信息</a:t>
              </a:r>
              <a:endParaRPr kumimoji="1" lang="zh-CN" altLang="en-US" sz="800" dirty="0">
                <a:solidFill>
                  <a:schemeClr val="tx1">
                    <a:lumMod val="75000"/>
                    <a:lumOff val="25000"/>
                  </a:schemeClr>
                </a:solidFill>
                <a:latin typeface="+mn-ea"/>
              </a:endParaRPr>
            </a:p>
          </p:txBody>
        </p:sp>
        <p:cxnSp>
          <p:nvCxnSpPr>
            <p:cNvPr id="13" name="直接连接符 12">
              <a:extLst>
                <a:ext uri="{FF2B5EF4-FFF2-40B4-BE49-F238E27FC236}">
                  <a16:creationId xmlns:a16="http://schemas.microsoft.com/office/drawing/2014/main" id="{695A7022-D3FC-46DB-8555-864476466D7A}"/>
                </a:ext>
              </a:extLst>
            </p:cNvPr>
            <p:cNvCxnSpPr>
              <a:cxnSpLocks/>
            </p:cNvCxnSpPr>
            <p:nvPr/>
          </p:nvCxnSpPr>
          <p:spPr>
            <a:xfrm>
              <a:off x="5915442"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B6D853B-E23D-447D-A453-AC1E2BC09217}"/>
                </a:ext>
              </a:extLst>
            </p:cNvPr>
            <p:cNvCxnSpPr>
              <a:cxnSpLocks/>
            </p:cNvCxnSpPr>
            <p:nvPr/>
          </p:nvCxnSpPr>
          <p:spPr>
            <a:xfrm>
              <a:off x="5421203"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F3529DF-986A-49BE-83C5-EBF92120084F}"/>
                </a:ext>
              </a:extLst>
            </p:cNvPr>
            <p:cNvCxnSpPr>
              <a:cxnSpLocks/>
            </p:cNvCxnSpPr>
            <p:nvPr/>
          </p:nvCxnSpPr>
          <p:spPr>
            <a:xfrm>
              <a:off x="4926961"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5307C4A-8127-4B3F-A094-5123370B6150}"/>
                </a:ext>
              </a:extLst>
            </p:cNvPr>
            <p:cNvCxnSpPr>
              <a:cxnSpLocks/>
            </p:cNvCxnSpPr>
            <p:nvPr/>
          </p:nvCxnSpPr>
          <p:spPr>
            <a:xfrm>
              <a:off x="4432719"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94E3134-CE7C-47E5-8AAF-BF2AD2ED8D9C}"/>
                </a:ext>
              </a:extLst>
            </p:cNvPr>
            <p:cNvCxnSpPr>
              <a:cxnSpLocks/>
            </p:cNvCxnSpPr>
            <p:nvPr/>
          </p:nvCxnSpPr>
          <p:spPr>
            <a:xfrm>
              <a:off x="3938477" y="2495551"/>
              <a:ext cx="0" cy="23165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1048E7F7-9EC1-408A-BB70-8379EEF9A405}"/>
              </a:ext>
            </a:extLst>
          </p:cNvPr>
          <p:cNvSpPr/>
          <p:nvPr/>
        </p:nvSpPr>
        <p:spPr>
          <a:xfrm>
            <a:off x="7030259" y="2347741"/>
            <a:ext cx="400110" cy="2279091"/>
          </a:xfrm>
          <a:prstGeom prst="rect">
            <a:avLst/>
          </a:prstGeom>
        </p:spPr>
        <p:txBody>
          <a:bodyPr vert="eaVert" wrap="square">
            <a:spAutoFit/>
          </a:bodyPr>
          <a:lstStyle/>
          <a:p>
            <a:pPr algn="dist"/>
            <a:r>
              <a:rPr lang="en-US" altLang="zh-CN" sz="1400" dirty="0"/>
              <a:t>CHUYU</a:t>
            </a:r>
            <a:endParaRPr lang="zh-CN" altLang="en-US" sz="1400" dirty="0"/>
          </a:p>
        </p:txBody>
      </p:sp>
    </p:spTree>
    <p:extLst>
      <p:ext uri="{BB962C8B-B14F-4D97-AF65-F5344CB8AC3E}">
        <p14:creationId xmlns:p14="http://schemas.microsoft.com/office/powerpoint/2010/main" val="25560194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70729114352"/>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729114352"/>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70729114352"/>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70729114352"/>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70729114352"/>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70729114352"/>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70729114352"/>
  <p:tag name="MH_LIBRARY" val="GRAPHIC"/>
  <p:tag name="MH_TYPE" val="Other"/>
  <p:tag name="MH_ORDER" val="7"/>
</p:tagLst>
</file>

<file path=ppt/tags/tag9.xml><?xml version="1.0" encoding="utf-8"?>
<p:tagLst xmlns:a="http://schemas.openxmlformats.org/drawingml/2006/main" xmlns:r="http://schemas.openxmlformats.org/officeDocument/2006/relationships" xmlns:p="http://schemas.openxmlformats.org/presentationml/2006/main">
  <p:tag name="MH" val="20170729114352"/>
  <p:tag name="MH_LIBRARY" val="GRAPHIC"/>
  <p:tag name="MH_TYPE" val="Other"/>
  <p:tag name="MH_ORDER" val="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1097</Words>
  <Application>Microsoft Office PowerPoint</Application>
  <PresentationFormat>宽屏</PresentationFormat>
  <Paragraphs>84</Paragraphs>
  <Slides>15</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15</vt:i4>
      </vt:variant>
    </vt:vector>
  </HeadingPairs>
  <TitlesOfParts>
    <vt:vector size="33" baseType="lpstr">
      <vt:lpstr>Gill Sans</vt:lpstr>
      <vt:lpstr>Hiragino Sans GB W3</vt:lpstr>
      <vt:lpstr>Noto Sans S Chinese Light</vt:lpstr>
      <vt:lpstr>Open Sans</vt:lpstr>
      <vt:lpstr>Open Sans Light</vt:lpstr>
      <vt:lpstr>等线</vt:lpstr>
      <vt:lpstr>等线</vt:lpstr>
      <vt:lpstr>等线 Light</vt:lpstr>
      <vt:lpstr>隶书</vt:lpstr>
      <vt:lpstr>思源黑体 CN Light</vt:lpstr>
      <vt:lpstr>宋体</vt:lpstr>
      <vt:lpstr>微软雅黑</vt:lpstr>
      <vt:lpstr>微软雅黑</vt:lpstr>
      <vt:lpstr>文悦古体仿宋 (非商业用途)</vt:lpstr>
      <vt:lpstr>Arial</vt:lpstr>
      <vt:lpstr>Bauhaus 93</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19</cp:revision>
  <dcterms:created xsi:type="dcterms:W3CDTF">2019-06-08T12:25:16Z</dcterms:created>
  <dcterms:modified xsi:type="dcterms:W3CDTF">2019-07-16T03:07:49Z</dcterms:modified>
</cp:coreProperties>
</file>